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3.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741" r:id="rId2"/>
    <p:sldMasterId id="2147483779" r:id="rId3"/>
    <p:sldMasterId id="2147483805" r:id="rId4"/>
  </p:sldMasterIdLst>
  <p:notesMasterIdLst>
    <p:notesMasterId r:id="rId39"/>
  </p:notesMasterIdLst>
  <p:handoutMasterIdLst>
    <p:handoutMasterId r:id="rId40"/>
  </p:handoutMasterIdLst>
  <p:sldIdLst>
    <p:sldId id="302" r:id="rId5"/>
    <p:sldId id="304" r:id="rId6"/>
    <p:sldId id="258" r:id="rId7"/>
    <p:sldId id="262" r:id="rId8"/>
    <p:sldId id="259" r:id="rId9"/>
    <p:sldId id="260" r:id="rId10"/>
    <p:sldId id="261" r:id="rId11"/>
    <p:sldId id="263" r:id="rId12"/>
    <p:sldId id="303" r:id="rId13"/>
    <p:sldId id="309" r:id="rId14"/>
    <p:sldId id="310" r:id="rId15"/>
    <p:sldId id="305" r:id="rId16"/>
    <p:sldId id="322" r:id="rId17"/>
    <p:sldId id="306" r:id="rId18"/>
    <p:sldId id="308" r:id="rId19"/>
    <p:sldId id="326" r:id="rId20"/>
    <p:sldId id="307" r:id="rId21"/>
    <p:sldId id="277" r:id="rId22"/>
    <p:sldId id="311" r:id="rId23"/>
    <p:sldId id="312" r:id="rId24"/>
    <p:sldId id="321" r:id="rId25"/>
    <p:sldId id="722" r:id="rId26"/>
    <p:sldId id="721" r:id="rId27"/>
    <p:sldId id="718" r:id="rId28"/>
    <p:sldId id="315" r:id="rId29"/>
    <p:sldId id="316" r:id="rId30"/>
    <p:sldId id="317" r:id="rId31"/>
    <p:sldId id="318" r:id="rId32"/>
    <p:sldId id="320" r:id="rId33"/>
    <p:sldId id="323" r:id="rId34"/>
    <p:sldId id="319" r:id="rId35"/>
    <p:sldId id="327" r:id="rId36"/>
    <p:sldId id="324" r:id="rId37"/>
    <p:sldId id="313" r:id="rId3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18" userDrawn="1">
          <p15:clr>
            <a:srgbClr val="A4A3A4"/>
          </p15:clr>
        </p15:guide>
        <p15:guide id="2" orient="horz" pos="2160">
          <p15:clr>
            <a:srgbClr val="A4A3A4"/>
          </p15:clr>
        </p15:guide>
        <p15:guide id="3" orient="horz" pos="103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0" name="Auteur" initials="A" lastIdx="0" clrIdx="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5B7DC5-45D0-4790-9213-22C9ABB6B430}" v="117" dt="2026-09-10T07:45:44.712"/>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39" autoAdjust="0"/>
    <p:restoredTop sz="94341" autoAdjust="0"/>
  </p:normalViewPr>
  <p:slideViewPr>
    <p:cSldViewPr snapToGrid="0">
      <p:cViewPr varScale="1">
        <p:scale>
          <a:sx n="145" d="100"/>
          <a:sy n="145" d="100"/>
        </p:scale>
        <p:origin x="162" y="636"/>
      </p:cViewPr>
      <p:guideLst>
        <p:guide pos="518"/>
        <p:guide orient="horz" pos="2160"/>
        <p:guide orient="horz" pos="1036"/>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5224"/>
    </p:cViewPr>
  </p:sorterViewPr>
  <p:notesViewPr>
    <p:cSldViewPr snapToGrid="0">
      <p:cViewPr varScale="1">
        <p:scale>
          <a:sx n="79" d="100"/>
          <a:sy n="79" d="100"/>
        </p:scale>
        <p:origin x="394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jors van Duren" userId="70c835b7-4b24-4044-a880-327c3a42a441" providerId="ADAL" clId="{B29A1C33-3163-462F-BC6D-1BA0B422A042}"/>
    <pc:docChg chg="undo custSel addSld delSld modSld sldOrd">
      <pc:chgData name="Sjors van Duren" userId="70c835b7-4b24-4044-a880-327c3a42a441" providerId="ADAL" clId="{B29A1C33-3163-462F-BC6D-1BA0B422A042}" dt="2026-09-10T07:46:36.375" v="2412" actId="20577"/>
      <pc:docMkLst>
        <pc:docMk/>
      </pc:docMkLst>
      <pc:sldChg chg="modSp mod">
        <pc:chgData name="Sjors van Duren" userId="70c835b7-4b24-4044-a880-327c3a42a441" providerId="ADAL" clId="{B29A1C33-3163-462F-BC6D-1BA0B422A042}" dt="2026-09-10T07:02:30.461" v="972" actId="20577"/>
        <pc:sldMkLst>
          <pc:docMk/>
          <pc:sldMk cId="1324565795" sldId="258"/>
        </pc:sldMkLst>
        <pc:spChg chg="mod">
          <ac:chgData name="Sjors van Duren" userId="70c835b7-4b24-4044-a880-327c3a42a441" providerId="ADAL" clId="{B29A1C33-3163-462F-BC6D-1BA0B422A042}" dt="2026-09-10T07:02:30.461" v="972" actId="20577"/>
          <ac:spMkLst>
            <pc:docMk/>
            <pc:sldMk cId="1324565795" sldId="258"/>
            <ac:spMk id="2" creationId="{B2AE861F-52AC-9725-37F0-BDBC0C219719}"/>
          </ac:spMkLst>
        </pc:spChg>
      </pc:sldChg>
      <pc:sldChg chg="addSp modSp mod modAnim">
        <pc:chgData name="Sjors van Duren" userId="70c835b7-4b24-4044-a880-327c3a42a441" providerId="ADAL" clId="{B29A1C33-3163-462F-BC6D-1BA0B422A042}" dt="2026-09-10T07:24:48.276" v="1453" actId="1076"/>
        <pc:sldMkLst>
          <pc:docMk/>
          <pc:sldMk cId="2641394253" sldId="263"/>
        </pc:sldMkLst>
        <pc:spChg chg="add mod">
          <ac:chgData name="Sjors van Duren" userId="70c835b7-4b24-4044-a880-327c3a42a441" providerId="ADAL" clId="{B29A1C33-3163-462F-BC6D-1BA0B422A042}" dt="2026-09-10T07:24:48.276" v="1453" actId="1076"/>
          <ac:spMkLst>
            <pc:docMk/>
            <pc:sldMk cId="2641394253" sldId="263"/>
            <ac:spMk id="7" creationId="{F330D715-3B24-BE27-8974-56FC93398D60}"/>
          </ac:spMkLst>
        </pc:spChg>
        <pc:picChg chg="mod">
          <ac:chgData name="Sjors van Duren" userId="70c835b7-4b24-4044-a880-327c3a42a441" providerId="ADAL" clId="{B29A1C33-3163-462F-BC6D-1BA0B422A042}" dt="2026-09-10T07:23:58.524" v="1345" actId="1076"/>
          <ac:picMkLst>
            <pc:docMk/>
            <pc:sldMk cId="2641394253" sldId="263"/>
            <ac:picMk id="8" creationId="{2D580953-C7A1-1E42-FA4B-9B50CA2694DC}"/>
          </ac:picMkLst>
        </pc:picChg>
      </pc:sldChg>
      <pc:sldChg chg="modSp del mod ord">
        <pc:chgData name="Sjors van Duren" userId="70c835b7-4b24-4044-a880-327c3a42a441" providerId="ADAL" clId="{B29A1C33-3163-462F-BC6D-1BA0B422A042}" dt="2026-09-10T07:26:22.320" v="1648" actId="47"/>
        <pc:sldMkLst>
          <pc:docMk/>
          <pc:sldMk cId="966432617" sldId="264"/>
        </pc:sldMkLst>
        <pc:spChg chg="mod">
          <ac:chgData name="Sjors van Duren" userId="70c835b7-4b24-4044-a880-327c3a42a441" providerId="ADAL" clId="{B29A1C33-3163-462F-BC6D-1BA0B422A042}" dt="2026-09-10T07:26:00.715" v="1614" actId="20577"/>
          <ac:spMkLst>
            <pc:docMk/>
            <pc:sldMk cId="966432617" sldId="264"/>
            <ac:spMk id="3" creationId="{CA5ED66C-6E0A-1B00-43DF-F8FB7DE46E7C}"/>
          </ac:spMkLst>
        </pc:spChg>
      </pc:sldChg>
      <pc:sldChg chg="add del modAnim">
        <pc:chgData name="Sjors van Duren" userId="70c835b7-4b24-4044-a880-327c3a42a441" providerId="ADAL" clId="{B29A1C33-3163-462F-BC6D-1BA0B422A042}" dt="2026-09-10T07:43:03.441" v="1695"/>
        <pc:sldMkLst>
          <pc:docMk/>
          <pc:sldMk cId="3256795665" sldId="277"/>
        </pc:sldMkLst>
      </pc:sldChg>
      <pc:sldChg chg="modSp mod">
        <pc:chgData name="Sjors van Duren" userId="70c835b7-4b24-4044-a880-327c3a42a441" providerId="ADAL" clId="{B29A1C33-3163-462F-BC6D-1BA0B422A042}" dt="2026-09-10T07:21:59.893" v="985" actId="20577"/>
        <pc:sldMkLst>
          <pc:docMk/>
          <pc:sldMk cId="1564730339" sldId="305"/>
        </pc:sldMkLst>
        <pc:spChg chg="mod">
          <ac:chgData name="Sjors van Duren" userId="70c835b7-4b24-4044-a880-327c3a42a441" providerId="ADAL" clId="{B29A1C33-3163-462F-BC6D-1BA0B422A042}" dt="2026-09-10T07:21:59.893" v="985" actId="20577"/>
          <ac:spMkLst>
            <pc:docMk/>
            <pc:sldMk cId="1564730339" sldId="305"/>
            <ac:spMk id="6" creationId="{3B259B0A-8D29-B2ED-2032-365B61A4BDF0}"/>
          </ac:spMkLst>
        </pc:spChg>
      </pc:sldChg>
      <pc:sldChg chg="modSp mod ord">
        <pc:chgData name="Sjors van Duren" userId="70c835b7-4b24-4044-a880-327c3a42a441" providerId="ADAL" clId="{B29A1C33-3163-462F-BC6D-1BA0B422A042}" dt="2026-09-10T07:43:25.285" v="1725" actId="20577"/>
        <pc:sldMkLst>
          <pc:docMk/>
          <pc:sldMk cId="3629980113" sldId="311"/>
        </pc:sldMkLst>
        <pc:spChg chg="mod">
          <ac:chgData name="Sjors van Duren" userId="70c835b7-4b24-4044-a880-327c3a42a441" providerId="ADAL" clId="{B29A1C33-3163-462F-BC6D-1BA0B422A042}" dt="2026-09-10T07:43:25.285" v="1725" actId="20577"/>
          <ac:spMkLst>
            <pc:docMk/>
            <pc:sldMk cId="3629980113" sldId="311"/>
            <ac:spMk id="2" creationId="{A1CAEFD3-5A3C-4D9F-8DD2-A33B8239E9CF}"/>
          </ac:spMkLst>
        </pc:spChg>
      </pc:sldChg>
      <pc:sldChg chg="addSp modSp mod">
        <pc:chgData name="Sjors van Duren" userId="70c835b7-4b24-4044-a880-327c3a42a441" providerId="ADAL" clId="{B29A1C33-3163-462F-BC6D-1BA0B422A042}" dt="2026-09-10T07:43:18.777" v="1705" actId="20577"/>
        <pc:sldMkLst>
          <pc:docMk/>
          <pc:sldMk cId="2450221372" sldId="312"/>
        </pc:sldMkLst>
        <pc:spChg chg="mod">
          <ac:chgData name="Sjors van Duren" userId="70c835b7-4b24-4044-a880-327c3a42a441" providerId="ADAL" clId="{B29A1C33-3163-462F-BC6D-1BA0B422A042}" dt="2026-09-10T07:43:18.777" v="1705" actId="20577"/>
          <ac:spMkLst>
            <pc:docMk/>
            <pc:sldMk cId="2450221372" sldId="312"/>
            <ac:spMk id="2" creationId="{FE00C7FB-4169-14A9-8CB5-0B6A726676AE}"/>
          </ac:spMkLst>
        </pc:spChg>
        <pc:spChg chg="mod">
          <ac:chgData name="Sjors van Duren" userId="70c835b7-4b24-4044-a880-327c3a42a441" providerId="ADAL" clId="{B29A1C33-3163-462F-BC6D-1BA0B422A042}" dt="2026-09-02T14:16:45.601" v="0" actId="14100"/>
          <ac:spMkLst>
            <pc:docMk/>
            <pc:sldMk cId="2450221372" sldId="312"/>
            <ac:spMk id="6" creationId="{A280E11D-8BDB-BD4A-AB9A-1A4CD0BB7215}"/>
          </ac:spMkLst>
        </pc:spChg>
        <pc:picChg chg="add ord">
          <ac:chgData name="Sjors van Duren" userId="70c835b7-4b24-4044-a880-327c3a42a441" providerId="ADAL" clId="{B29A1C33-3163-462F-BC6D-1BA0B422A042}" dt="2026-09-02T14:16:54.658" v="3" actId="167"/>
          <ac:picMkLst>
            <pc:docMk/>
            <pc:sldMk cId="2450221372" sldId="312"/>
            <ac:picMk id="8" creationId="{A97250FE-92BF-6ADD-5EAC-6E781B41DC29}"/>
          </ac:picMkLst>
        </pc:picChg>
      </pc:sldChg>
      <pc:sldChg chg="delSp modSp mod">
        <pc:chgData name="Sjors van Duren" userId="70c835b7-4b24-4044-a880-327c3a42a441" providerId="ADAL" clId="{B29A1C33-3163-462F-BC6D-1BA0B422A042}" dt="2026-09-10T07:25:45.799" v="1600" actId="20577"/>
        <pc:sldMkLst>
          <pc:docMk/>
          <pc:sldMk cId="3138927617" sldId="313"/>
        </pc:sldMkLst>
        <pc:spChg chg="mod">
          <ac:chgData name="Sjors van Duren" userId="70c835b7-4b24-4044-a880-327c3a42a441" providerId="ADAL" clId="{B29A1C33-3163-462F-BC6D-1BA0B422A042}" dt="2026-09-10T07:25:05.095" v="1492" actId="20577"/>
          <ac:spMkLst>
            <pc:docMk/>
            <pc:sldMk cId="3138927617" sldId="313"/>
            <ac:spMk id="2" creationId="{F08398DE-FC83-F008-D4CD-897DBD8B4103}"/>
          </ac:spMkLst>
        </pc:spChg>
        <pc:spChg chg="mod">
          <ac:chgData name="Sjors van Duren" userId="70c835b7-4b24-4044-a880-327c3a42a441" providerId="ADAL" clId="{B29A1C33-3163-462F-BC6D-1BA0B422A042}" dt="2026-09-10T07:25:45.799" v="1600" actId="20577"/>
          <ac:spMkLst>
            <pc:docMk/>
            <pc:sldMk cId="3138927617" sldId="313"/>
            <ac:spMk id="6" creationId="{72C05929-E79D-4F4C-66A7-08BE58069BB8}"/>
          </ac:spMkLst>
        </pc:spChg>
      </pc:sldChg>
      <pc:sldChg chg="del">
        <pc:chgData name="Sjors van Duren" userId="70c835b7-4b24-4044-a880-327c3a42a441" providerId="ADAL" clId="{B29A1C33-3163-462F-BC6D-1BA0B422A042}" dt="2026-09-10T07:23:42.319" v="1344" actId="47"/>
        <pc:sldMkLst>
          <pc:docMk/>
          <pc:sldMk cId="2402227028" sldId="314"/>
        </pc:sldMkLst>
      </pc:sldChg>
      <pc:sldChg chg="modSp mod">
        <pc:chgData name="Sjors van Duren" userId="70c835b7-4b24-4044-a880-327c3a42a441" providerId="ADAL" clId="{B29A1C33-3163-462F-BC6D-1BA0B422A042}" dt="2026-09-04T11:28:11.527" v="156" actId="20577"/>
        <pc:sldMkLst>
          <pc:docMk/>
          <pc:sldMk cId="3776794754" sldId="315"/>
        </pc:sldMkLst>
        <pc:spChg chg="mod">
          <ac:chgData name="Sjors van Duren" userId="70c835b7-4b24-4044-a880-327c3a42a441" providerId="ADAL" clId="{B29A1C33-3163-462F-BC6D-1BA0B422A042}" dt="2026-09-04T11:28:11.527" v="156" actId="20577"/>
          <ac:spMkLst>
            <pc:docMk/>
            <pc:sldMk cId="3776794754" sldId="315"/>
            <ac:spMk id="6" creationId="{BFB11354-0A06-1846-EB43-0F7DB4B23D4E}"/>
          </ac:spMkLst>
        </pc:spChg>
      </pc:sldChg>
      <pc:sldChg chg="modSp mod">
        <pc:chgData name="Sjors van Duren" userId="70c835b7-4b24-4044-a880-327c3a42a441" providerId="ADAL" clId="{B29A1C33-3163-462F-BC6D-1BA0B422A042}" dt="2026-09-04T11:28:42.189" v="164" actId="14100"/>
        <pc:sldMkLst>
          <pc:docMk/>
          <pc:sldMk cId="1163904222" sldId="316"/>
        </pc:sldMkLst>
        <pc:spChg chg="mod">
          <ac:chgData name="Sjors van Duren" userId="70c835b7-4b24-4044-a880-327c3a42a441" providerId="ADAL" clId="{B29A1C33-3163-462F-BC6D-1BA0B422A042}" dt="2026-09-04T11:28:42.189" v="164" actId="14100"/>
          <ac:spMkLst>
            <pc:docMk/>
            <pc:sldMk cId="1163904222" sldId="316"/>
            <ac:spMk id="6" creationId="{7FAE300B-0D27-2F0B-346D-06F982998938}"/>
          </ac:spMkLst>
        </pc:spChg>
      </pc:sldChg>
      <pc:sldChg chg="modSp mod modAnim">
        <pc:chgData name="Sjors van Duren" userId="70c835b7-4b24-4044-a880-327c3a42a441" providerId="ADAL" clId="{B29A1C33-3163-462F-BC6D-1BA0B422A042}" dt="2026-09-04T11:38:48.574" v="557" actId="20577"/>
        <pc:sldMkLst>
          <pc:docMk/>
          <pc:sldMk cId="1519078055" sldId="320"/>
        </pc:sldMkLst>
        <pc:spChg chg="mod">
          <ac:chgData name="Sjors van Duren" userId="70c835b7-4b24-4044-a880-327c3a42a441" providerId="ADAL" clId="{B29A1C33-3163-462F-BC6D-1BA0B422A042}" dt="2026-09-04T11:38:48.574" v="557" actId="20577"/>
          <ac:spMkLst>
            <pc:docMk/>
            <pc:sldMk cId="1519078055" sldId="320"/>
            <ac:spMk id="6" creationId="{8CF3A711-ADB6-4411-F336-E30FDEA9EDE9}"/>
          </ac:spMkLst>
        </pc:spChg>
      </pc:sldChg>
      <pc:sldChg chg="modSp add mod">
        <pc:chgData name="Sjors van Duren" userId="70c835b7-4b24-4044-a880-327c3a42a441" providerId="ADAL" clId="{B29A1C33-3163-462F-BC6D-1BA0B422A042}" dt="2026-09-10T07:46:06.511" v="2290" actId="6549"/>
        <pc:sldMkLst>
          <pc:docMk/>
          <pc:sldMk cId="2592951314" sldId="321"/>
        </pc:sldMkLst>
        <pc:spChg chg="mod">
          <ac:chgData name="Sjors van Duren" userId="70c835b7-4b24-4044-a880-327c3a42a441" providerId="ADAL" clId="{B29A1C33-3163-462F-BC6D-1BA0B422A042}" dt="2026-09-10T07:46:06.511" v="2290" actId="6549"/>
          <ac:spMkLst>
            <pc:docMk/>
            <pc:sldMk cId="2592951314" sldId="321"/>
            <ac:spMk id="2" creationId="{F6768644-D1E7-4E81-F2F6-E015AE381967}"/>
          </ac:spMkLst>
        </pc:spChg>
      </pc:sldChg>
      <pc:sldChg chg="addSp delSp modSp del mod modAnim">
        <pc:chgData name="Sjors van Duren" userId="70c835b7-4b24-4044-a880-327c3a42a441" providerId="ADAL" clId="{B29A1C33-3163-462F-BC6D-1BA0B422A042}" dt="2026-09-10T07:45:42.440" v="2242" actId="2696"/>
        <pc:sldMkLst>
          <pc:docMk/>
          <pc:sldMk cId="3481893521" sldId="321"/>
        </pc:sldMkLst>
      </pc:sldChg>
      <pc:sldChg chg="modSp new mod">
        <pc:chgData name="Sjors van Duren" userId="70c835b7-4b24-4044-a880-327c3a42a441" providerId="ADAL" clId="{B29A1C33-3163-462F-BC6D-1BA0B422A042}" dt="2026-09-10T07:22:32.153" v="1157" actId="20577"/>
        <pc:sldMkLst>
          <pc:docMk/>
          <pc:sldMk cId="383677834" sldId="322"/>
        </pc:sldMkLst>
        <pc:spChg chg="mod">
          <ac:chgData name="Sjors van Duren" userId="70c835b7-4b24-4044-a880-327c3a42a441" providerId="ADAL" clId="{B29A1C33-3163-462F-BC6D-1BA0B422A042}" dt="2026-09-10T07:22:07.626" v="995" actId="20577"/>
          <ac:spMkLst>
            <pc:docMk/>
            <pc:sldMk cId="383677834" sldId="322"/>
            <ac:spMk id="2" creationId="{584804DE-5F95-A6F8-74C1-F9032AAA6180}"/>
          </ac:spMkLst>
        </pc:spChg>
        <pc:spChg chg="mod">
          <ac:chgData name="Sjors van Duren" userId="70c835b7-4b24-4044-a880-327c3a42a441" providerId="ADAL" clId="{B29A1C33-3163-462F-BC6D-1BA0B422A042}" dt="2026-09-10T07:22:32.153" v="1157" actId="20577"/>
          <ac:spMkLst>
            <pc:docMk/>
            <pc:sldMk cId="383677834" sldId="322"/>
            <ac:spMk id="6" creationId="{50E2A3F7-BA57-017B-7631-F7C12176ED6C}"/>
          </ac:spMkLst>
        </pc:spChg>
      </pc:sldChg>
      <pc:sldChg chg="add">
        <pc:chgData name="Sjors van Duren" userId="70c835b7-4b24-4044-a880-327c3a42a441" providerId="ADAL" clId="{B29A1C33-3163-462F-BC6D-1BA0B422A042}" dt="2026-09-04T11:33:32.679" v="168"/>
        <pc:sldMkLst>
          <pc:docMk/>
          <pc:sldMk cId="3463940924" sldId="323"/>
        </pc:sldMkLst>
      </pc:sldChg>
      <pc:sldChg chg="modSp new mod">
        <pc:chgData name="Sjors van Duren" userId="70c835b7-4b24-4044-a880-327c3a42a441" providerId="ADAL" clId="{B29A1C33-3163-462F-BC6D-1BA0B422A042}" dt="2026-09-04T11:44:58.334" v="968" actId="20577"/>
        <pc:sldMkLst>
          <pc:docMk/>
          <pc:sldMk cId="133994154" sldId="324"/>
        </pc:sldMkLst>
        <pc:spChg chg="mod">
          <ac:chgData name="Sjors van Duren" userId="70c835b7-4b24-4044-a880-327c3a42a441" providerId="ADAL" clId="{B29A1C33-3163-462F-BC6D-1BA0B422A042}" dt="2026-09-04T11:34:52.344" v="373" actId="20577"/>
          <ac:spMkLst>
            <pc:docMk/>
            <pc:sldMk cId="133994154" sldId="324"/>
            <ac:spMk id="2" creationId="{02F1EF61-CA4D-F2FA-36A0-6E116D06F09E}"/>
          </ac:spMkLst>
        </pc:spChg>
        <pc:spChg chg="mod">
          <ac:chgData name="Sjors van Duren" userId="70c835b7-4b24-4044-a880-327c3a42a441" providerId="ADAL" clId="{B29A1C33-3163-462F-BC6D-1BA0B422A042}" dt="2026-09-04T11:44:58.334" v="968" actId="20577"/>
          <ac:spMkLst>
            <pc:docMk/>
            <pc:sldMk cId="133994154" sldId="324"/>
            <ac:spMk id="6" creationId="{30AB896A-4BC9-5212-6CE7-A704DFFAAA5E}"/>
          </ac:spMkLst>
        </pc:spChg>
      </pc:sldChg>
      <pc:sldChg chg="new del">
        <pc:chgData name="Sjors van Duren" userId="70c835b7-4b24-4044-a880-327c3a42a441" providerId="ADAL" clId="{B29A1C33-3163-462F-BC6D-1BA0B422A042}" dt="2026-09-10T07:24:56.254" v="1454" actId="47"/>
        <pc:sldMkLst>
          <pc:docMk/>
          <pc:sldMk cId="554045072" sldId="325"/>
        </pc:sldMkLst>
      </pc:sldChg>
      <pc:sldChg chg="addSp modSp add mod modAnim">
        <pc:chgData name="Sjors van Duren" userId="70c835b7-4b24-4044-a880-327c3a42a441" providerId="ADAL" clId="{B29A1C33-3163-462F-BC6D-1BA0B422A042}" dt="2026-09-10T07:41:35.755" v="1649"/>
        <pc:sldMkLst>
          <pc:docMk/>
          <pc:sldMk cId="1237214586" sldId="326"/>
        </pc:sldMkLst>
        <pc:spChg chg="mod">
          <ac:chgData name="Sjors van Duren" userId="70c835b7-4b24-4044-a880-327c3a42a441" providerId="ADAL" clId="{B29A1C33-3163-462F-BC6D-1BA0B422A042}" dt="2026-09-10T07:23:22.220" v="1343" actId="14100"/>
          <ac:spMkLst>
            <pc:docMk/>
            <pc:sldMk cId="1237214586" sldId="326"/>
            <ac:spMk id="6" creationId="{538DB6E2-5395-3845-C0D6-DB6D35AA0DFC}"/>
          </ac:spMkLst>
        </pc:spChg>
        <pc:picChg chg="add mod">
          <ac:chgData name="Sjors van Duren" userId="70c835b7-4b24-4044-a880-327c3a42a441" providerId="ADAL" clId="{B29A1C33-3163-462F-BC6D-1BA0B422A042}" dt="2026-09-10T07:23:19.507" v="1342" actId="1076"/>
          <ac:picMkLst>
            <pc:docMk/>
            <pc:sldMk cId="1237214586" sldId="326"/>
            <ac:picMk id="8" creationId="{B8D66A77-C6BF-1EC2-3AE8-8B68D5D9EDA7}"/>
          </ac:picMkLst>
        </pc:picChg>
      </pc:sldChg>
      <pc:sldChg chg="addSp modSp new mod">
        <pc:chgData name="Sjors van Duren" userId="70c835b7-4b24-4044-a880-327c3a42a441" providerId="ADAL" clId="{B29A1C33-3163-462F-BC6D-1BA0B422A042}" dt="2026-09-10T07:26:20.615" v="1647" actId="20577"/>
        <pc:sldMkLst>
          <pc:docMk/>
          <pc:sldMk cId="3820278109" sldId="327"/>
        </pc:sldMkLst>
        <pc:spChg chg="add mod">
          <ac:chgData name="Sjors van Duren" userId="70c835b7-4b24-4044-a880-327c3a42a441" providerId="ADAL" clId="{B29A1C33-3163-462F-BC6D-1BA0B422A042}" dt="2026-09-10T07:26:20.615" v="1647" actId="20577"/>
          <ac:spMkLst>
            <pc:docMk/>
            <pc:sldMk cId="3820278109" sldId="327"/>
            <ac:spMk id="8" creationId="{8F787857-63C5-1722-453E-17DB06F277DE}"/>
          </ac:spMkLst>
        </pc:spChg>
        <pc:picChg chg="add mod">
          <ac:chgData name="Sjors van Duren" userId="70c835b7-4b24-4044-a880-327c3a42a441" providerId="ADAL" clId="{B29A1C33-3163-462F-BC6D-1BA0B422A042}" dt="2026-09-10T07:26:09.240" v="1616"/>
          <ac:picMkLst>
            <pc:docMk/>
            <pc:sldMk cId="3820278109" sldId="327"/>
            <ac:picMk id="7" creationId="{96C350B0-6A7F-8486-BC35-1DB1F44C634A}"/>
          </ac:picMkLst>
        </pc:picChg>
      </pc:sldChg>
      <pc:sldChg chg="add">
        <pc:chgData name="Sjors van Duren" userId="70c835b7-4b24-4044-a880-327c3a42a441" providerId="ADAL" clId="{B29A1C33-3163-462F-BC6D-1BA0B422A042}" dt="2026-09-10T07:41:49.652" v="1650"/>
        <pc:sldMkLst>
          <pc:docMk/>
          <pc:sldMk cId="844923214" sldId="718"/>
        </pc:sldMkLst>
      </pc:sldChg>
      <pc:sldChg chg="addSp modSp add mod">
        <pc:chgData name="Sjors van Duren" userId="70c835b7-4b24-4044-a880-327c3a42a441" providerId="ADAL" clId="{B29A1C33-3163-462F-BC6D-1BA0B422A042}" dt="2026-09-10T07:43:43.265" v="1780" actId="20577"/>
        <pc:sldMkLst>
          <pc:docMk/>
          <pc:sldMk cId="1243310960" sldId="721"/>
        </pc:sldMkLst>
        <pc:spChg chg="add mod">
          <ac:chgData name="Sjors van Duren" userId="70c835b7-4b24-4044-a880-327c3a42a441" providerId="ADAL" clId="{B29A1C33-3163-462F-BC6D-1BA0B422A042}" dt="2026-09-10T07:43:43.265" v="1780" actId="20577"/>
          <ac:spMkLst>
            <pc:docMk/>
            <pc:sldMk cId="1243310960" sldId="721"/>
            <ac:spMk id="2" creationId="{6658EEC8-7EF6-38C9-0DF8-C32C0E1B0CD0}"/>
          </ac:spMkLst>
        </pc:spChg>
      </pc:sldChg>
      <pc:sldChg chg="modSp new mod">
        <pc:chgData name="Sjors van Duren" userId="70c835b7-4b24-4044-a880-327c3a42a441" providerId="ADAL" clId="{B29A1C33-3163-462F-BC6D-1BA0B422A042}" dt="2026-09-10T07:46:36.375" v="2412" actId="20577"/>
        <pc:sldMkLst>
          <pc:docMk/>
          <pc:sldMk cId="1675126839" sldId="722"/>
        </pc:sldMkLst>
        <pc:spChg chg="mod">
          <ac:chgData name="Sjors van Duren" userId="70c835b7-4b24-4044-a880-327c3a42a441" providerId="ADAL" clId="{B29A1C33-3163-462F-BC6D-1BA0B422A042}" dt="2026-09-10T07:44:18.105" v="1886" actId="20577"/>
          <ac:spMkLst>
            <pc:docMk/>
            <pc:sldMk cId="1675126839" sldId="722"/>
            <ac:spMk id="2" creationId="{EA1F91A1-4E50-3599-0E03-A94076348FFD}"/>
          </ac:spMkLst>
        </pc:spChg>
        <pc:spChg chg="mod">
          <ac:chgData name="Sjors van Duren" userId="70c835b7-4b24-4044-a880-327c3a42a441" providerId="ADAL" clId="{B29A1C33-3163-462F-BC6D-1BA0B422A042}" dt="2026-09-10T07:46:36.375" v="2412" actId="20577"/>
          <ac:spMkLst>
            <pc:docMk/>
            <pc:sldMk cId="1675126839" sldId="722"/>
            <ac:spMk id="6" creationId="{832158C8-C546-68E0-2FC0-BC33B622099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6709BA-0250-418B-A227-469BF0F69AD3}" type="datetimeFigureOut">
              <a:rPr lang="nl-NL" smtClean="0"/>
              <a:pPr/>
              <a:t>10-9-2026</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A4FE01-11FF-43DA-B7F5-6592B996E3FA}" type="slidenum">
              <a:rPr lang="nl-NL" smtClean="0"/>
              <a:pPr/>
              <a:t>‹#›</a:t>
            </a:fld>
            <a:endParaRPr lang="nl-NL"/>
          </a:p>
        </p:txBody>
      </p:sp>
    </p:spTree>
    <p:extLst>
      <p:ext uri="{BB962C8B-B14F-4D97-AF65-F5344CB8AC3E}">
        <p14:creationId xmlns:p14="http://schemas.microsoft.com/office/powerpoint/2010/main" val="168179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30240-3B76-4E52-B42B-C39F5C218F4D}" type="datetimeFigureOut">
              <a:rPr lang="nl-NL" smtClean="0"/>
              <a:pPr/>
              <a:t>10-9-2026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01649-886C-4324-AD4C-E61C88D47728}" type="slidenum">
              <a:rPr lang="nl-NL" smtClean="0"/>
              <a:pPr/>
              <a:t>‹#›</a:t>
            </a:fld>
            <a:endParaRPr lang="nl-NL"/>
          </a:p>
        </p:txBody>
      </p:sp>
    </p:spTree>
    <p:extLst>
      <p:ext uri="{BB962C8B-B14F-4D97-AF65-F5344CB8AC3E}">
        <p14:creationId xmlns:p14="http://schemas.microsoft.com/office/powerpoint/2010/main" val="116995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Drie dingen daarin meer vanzelfsprekend. </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305D00-3117-4CE5-92BE-FCDFA2DBC97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7152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Standaard kan iedere bewoner de ontheffing kosteloos aanvragen op basis van persoonsgegevens (</a:t>
            </a:r>
            <a:r>
              <a:rPr lang="nl-NL" dirty="0" err="1"/>
              <a:t>DigiD</a:t>
            </a:r>
            <a:r>
              <a:rPr lang="nl-NL" dirty="0"/>
              <a:t>), zonder medische stukken aan te leveren. Optioneel kunnen gemeenten bij een groot risico op misbruik vragen om een medische onderbouwing. </a:t>
            </a:r>
            <a:endParaRPr lang="nl-N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Wanneer het risico op onrechtmatige aanvragen en oneigenlijk gebruik van fietsontheffingen in bepaalde verbodsgebieden te hoog wordt geacht, dan kan een gemeente ervoor kiezen om een toets op medische indicatie toe te voegen aan de aanvraagprocedure. Dit betekent een lager risico op misbruik, maar ook een extra bewijslast voor mensen die regelmatig moeten aantonen dat zij een beperking hebben.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De aanbeveling is om landelijk tot een gedragen richtlijn te komen die beschrijft welke indicaties in aanmerking komen voor een fietsontheffing. Daarmee wordt tegengegaan dat gemeenten die toetsen op medische indicatie tot verschillende oordelen komen bij het behandelen van gelijke gevallen.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Wie zijn fiets als hulpmiddel gebruikt, maar geen bestaande medische indicatie heeft, zal op andere wijze moeten aantonen dat hij of zij recht heeft op een fietsontheffing. In Nederland mogen behandeld artsen volgens regels van de artsenfederatie KNMG geen geneeskundige verklaring (ook wel doktersverklaring) afgeven, dat mag alleen door de patiënt zelf (zelfverklaring) of door een onafhankelijke (</a:t>
            </a:r>
            <a:r>
              <a:rPr lang="nl-NL" sz="1200" kern="1200" dirty="0" err="1">
                <a:solidFill>
                  <a:schemeClr val="tx1"/>
                </a:solidFill>
                <a:effectLst/>
                <a:latin typeface="+mn-lt"/>
                <a:ea typeface="+mn-ea"/>
                <a:cs typeface="+mn-cs"/>
              </a:rPr>
              <a:t>keurings</a:t>
            </a:r>
            <a:r>
              <a:rPr lang="nl-NL" sz="1200" kern="1200" dirty="0">
                <a:solidFill>
                  <a:schemeClr val="tx1"/>
                </a:solidFill>
                <a:effectLst/>
                <a:latin typeface="+mn-lt"/>
                <a:ea typeface="+mn-ea"/>
                <a:cs typeface="+mn-cs"/>
              </a:rPr>
              <a:t>)arts. Een eventuele mogelijkheid die nader kan worden onderzocht, is of het mogelijk is om een standaard verklaring op te stellen die een bewoner aan kan vragen aan een behandelaar of arts. Deze kan dan bevestigen dat iemand een bepaalde klacht heeft, zonder diagnose te stellen en zonder dat een (soms kostbare) medische keuring nodig 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fld id="{26305D00-3117-4CE5-92BE-FCDFA2DBC976}" type="slidenum">
              <a:rPr lang="nl-NL" smtClean="0"/>
              <a:t>24</a:t>
            </a:fld>
            <a:endParaRPr lang="nl-NL"/>
          </a:p>
        </p:txBody>
      </p:sp>
    </p:spTree>
    <p:extLst>
      <p:ext uri="{BB962C8B-B14F-4D97-AF65-F5344CB8AC3E}">
        <p14:creationId xmlns:p14="http://schemas.microsoft.com/office/powerpoint/2010/main" val="7382409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8.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8.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8.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16.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16.png"/></Relationships>
</file>

<file path=ppt/slideLayouts/_rels/slideLayout8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16.png"/></Relationships>
</file>

<file path=ppt/slideLayouts/_rels/slideLayout8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16.png"/></Relationships>
</file>

<file path=ppt/slideLayouts/_rels/slideLayout8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16.png"/></Relationships>
</file>

<file path=ppt/slideLayouts/_rels/slideLayout8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16.png"/></Relationships>
</file>

<file path=ppt/slideLayouts/_rels/slideLayout8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16.png"/></Relationships>
</file>

<file path=ppt/slideLayouts/_rels/slideLayout8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16.png"/></Relationships>
</file>

<file path=ppt/slideLayouts/_rels/slideLayout8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16.png"/></Relationships>
</file>

<file path=ppt/slideLayouts/_rels/slideLayout8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16.png"/></Relationships>
</file>

<file path=ppt/slideLayouts/_rels/slideLayout8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Master" Target="../slideMasters/slideMaster3.xml"/><Relationship Id="rId5" Type="http://schemas.microsoft.com/office/2007/relationships/hdphoto" Target="../media/hdphoto2.wdp"/><Relationship Id="rId4" Type="http://schemas.openxmlformats.org/officeDocument/2006/relationships/image" Target="../media/image16.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3.xml"/><Relationship Id="rId6" Type="http://schemas.microsoft.com/office/2007/relationships/hdphoto" Target="../media/hdphoto2.wdp"/><Relationship Id="rId5" Type="http://schemas.openxmlformats.org/officeDocument/2006/relationships/image" Target="../media/image16.png"/><Relationship Id="rId4" Type="http://schemas.microsoft.com/office/2007/relationships/hdphoto" Target="../media/hdphoto1.wdp"/></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2.png"/></Relationships>
</file>

<file path=ppt/slideLayouts/_rels/slideLayout10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2.png"/></Relationships>
</file>

<file path=ppt/slideLayouts/_rels/slideLayout10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2.png"/></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7.jp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554588" y="1882800"/>
            <a:ext cx="5004000" cy="2336400"/>
          </a:xfrm>
        </p:spPr>
        <p:txBody>
          <a:bodyPr tIns="90000" bIns="90000" anchor="b">
            <a:normAutofit/>
          </a:bodyPr>
          <a:lstStyle>
            <a:lvl1pPr algn="l">
              <a:defRPr sz="3600">
                <a:solidFill>
                  <a:schemeClr val="tx1"/>
                </a:solidFill>
              </a:defRPr>
            </a:lvl1pPr>
          </a:lstStyle>
          <a:p>
            <a:r>
              <a:rPr lang="nl-NL"/>
              <a:t>Klik om de stijl te bewerken</a:t>
            </a:r>
            <a:endParaRPr lang="nl-NL" dirty="0"/>
          </a:p>
        </p:txBody>
      </p:sp>
      <p:sp>
        <p:nvSpPr>
          <p:cNvPr id="3" name="Ondertitel 2"/>
          <p:cNvSpPr>
            <a:spLocks noGrp="1"/>
          </p:cNvSpPr>
          <p:nvPr>
            <p:ph type="subTitle" idx="1"/>
          </p:nvPr>
        </p:nvSpPr>
        <p:spPr>
          <a:xfrm>
            <a:off x="6554588" y="4215600"/>
            <a:ext cx="5004000" cy="133920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pic>
        <p:nvPicPr>
          <p:cNvPr id="5" name="Afbeelding 4">
            <a:extLst>
              <a:ext uri="{FF2B5EF4-FFF2-40B4-BE49-F238E27FC236}">
                <a16:creationId xmlns:a16="http://schemas.microsoft.com/office/drawing/2014/main" id="{14611018-E0D5-BF45-B124-6BD0F554E3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718" y="0"/>
            <a:ext cx="12192000" cy="1682750"/>
          </a:xfrm>
          <a:prstGeom prst="rect">
            <a:avLst/>
          </a:prstGeom>
        </p:spPr>
      </p:pic>
      <p:pic>
        <p:nvPicPr>
          <p:cNvPr id="6" name="Afbeelding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89" y="0"/>
            <a:ext cx="12182611" cy="1681200"/>
          </a:xfrm>
          <a:prstGeom prst="rect">
            <a:avLst/>
          </a:prstGeom>
        </p:spPr>
      </p:pic>
    </p:spTree>
    <p:extLst>
      <p:ext uri="{BB962C8B-B14F-4D97-AF65-F5344CB8AC3E}">
        <p14:creationId xmlns:p14="http://schemas.microsoft.com/office/powerpoint/2010/main" val="18087730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numCol="1" spcCol="468000"/>
          <a:lstStyle/>
          <a:p>
            <a:pPr lvl="0"/>
            <a:r>
              <a:rPr lang="nl-NL" dirty="0"/>
              <a:t>Klikken om de tekststijl van het model te bewerken</a:t>
            </a:r>
          </a:p>
        </p:txBody>
      </p:sp>
      <p:sp>
        <p:nvSpPr>
          <p:cNvPr id="2" name="Titel 1"/>
          <p:cNvSpPr>
            <a:spLocks noGrp="1"/>
          </p:cNvSpPr>
          <p:nvPr>
            <p:ph type="title"/>
          </p:nvPr>
        </p:nvSpPr>
        <p:spPr/>
        <p:txBody>
          <a:bodyPr/>
          <a:lstStyle/>
          <a:p>
            <a:r>
              <a:rPr lang="nl-NL"/>
              <a:t>Klik om de stijl te bewerken</a:t>
            </a:r>
          </a:p>
        </p:txBody>
      </p:sp>
      <p:sp>
        <p:nvSpPr>
          <p:cNvPr id="13" name="Tijdelijke aanduiding voor datum 12"/>
          <p:cNvSpPr>
            <a:spLocks noGrp="1"/>
          </p:cNvSpPr>
          <p:nvPr>
            <p:ph type="dt" sz="half" idx="10"/>
          </p:nvPr>
        </p:nvSpPr>
        <p:spPr/>
        <p:txBody>
          <a:bodyPr/>
          <a:lstStyle/>
          <a:p>
            <a:endParaRPr lang="nl-NL" dirty="0"/>
          </a:p>
        </p:txBody>
      </p:sp>
      <p:sp>
        <p:nvSpPr>
          <p:cNvPr id="14" name="Tijdelijke aanduiding voor voettekst 13"/>
          <p:cNvSpPr>
            <a:spLocks noGrp="1"/>
          </p:cNvSpPr>
          <p:nvPr>
            <p:ph type="ftr" sz="quarter" idx="11"/>
          </p:nvPr>
        </p:nvSpPr>
        <p:spPr/>
        <p:txBody>
          <a:bodyPr/>
          <a:lstStyle/>
          <a:p>
            <a:endParaRPr lang="nl-NL" dirty="0"/>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1412921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16" name="Rechthoek 15"/>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4"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datum 10"/>
          <p:cNvSpPr>
            <a:spLocks noGrp="1"/>
          </p:cNvSpPr>
          <p:nvPr>
            <p:ph type="dt" sz="half" idx="23"/>
          </p:nvPr>
        </p:nvSpPr>
        <p:spPr/>
        <p:txBody>
          <a:bodyPr/>
          <a:lstStyle/>
          <a:p>
            <a:endParaRPr lang="nl-NL" dirty="0"/>
          </a:p>
        </p:txBody>
      </p:sp>
      <p:sp>
        <p:nvSpPr>
          <p:cNvPr id="12" name="Tijdelijke aanduiding voor voettekst 11"/>
          <p:cNvSpPr>
            <a:spLocks noGrp="1"/>
          </p:cNvSpPr>
          <p:nvPr>
            <p:ph type="ftr" sz="quarter" idx="24"/>
          </p:nvPr>
        </p:nvSpPr>
        <p:spPr/>
        <p:txBody>
          <a:bodyPr/>
          <a:lstStyle/>
          <a:p>
            <a:endParaRPr lang="nl-NL" dirty="0"/>
          </a:p>
        </p:txBody>
      </p:sp>
      <p:sp>
        <p:nvSpPr>
          <p:cNvPr id="15" name="Tijdelijke aanduiding voor dianummer 14"/>
          <p:cNvSpPr>
            <a:spLocks noGrp="1"/>
          </p:cNvSpPr>
          <p:nvPr>
            <p:ph type="sldNum" sz="quarter" idx="25"/>
          </p:nvPr>
        </p:nvSpPr>
        <p:spPr/>
        <p:txBody>
          <a:bodyPr/>
          <a:lstStyle/>
          <a:p>
            <a:fld id="{10A0A6AF-03C5-477E-939A-E28F7E7F05EA}" type="slidenum">
              <a:rPr lang="nl-NL" smtClean="0"/>
              <a:pPr/>
              <a:t>‹#›</a:t>
            </a:fld>
            <a:endParaRPr lang="nl-NL" dirty="0"/>
          </a:p>
        </p:txBody>
      </p:sp>
      <p:sp>
        <p:nvSpPr>
          <p:cNvPr id="17" name="Titel 1"/>
          <p:cNvSpPr>
            <a:spLocks noGrp="1"/>
          </p:cNvSpPr>
          <p:nvPr>
            <p:ph type="ctrTitle"/>
          </p:nvPr>
        </p:nvSpPr>
        <p:spPr>
          <a:xfrm>
            <a:off x="6553200" y="1885467"/>
            <a:ext cx="5004000" cy="2336400"/>
          </a:xfrm>
        </p:spPr>
        <p:txBody>
          <a:bodyPr tIns="90000" bIns="90000" anchor="b">
            <a:normAutofit/>
          </a:bodyPr>
          <a:lstStyle>
            <a:lvl1pPr algn="l">
              <a:defRPr sz="3600">
                <a:solidFill>
                  <a:schemeClr val="bg1"/>
                </a:solidFill>
              </a:defRPr>
            </a:lvl1pPr>
          </a:lstStyle>
          <a:p>
            <a:r>
              <a:rPr lang="nl-NL"/>
              <a:t>Klik om de stijl te bewerken</a:t>
            </a:r>
            <a:endParaRPr lang="nl-NL" dirty="0"/>
          </a:p>
        </p:txBody>
      </p:sp>
      <p:sp>
        <p:nvSpPr>
          <p:cNvPr id="18" name="Ondertitel 2"/>
          <p:cNvSpPr>
            <a:spLocks noGrp="1"/>
          </p:cNvSpPr>
          <p:nvPr>
            <p:ph type="subTitle" idx="1"/>
          </p:nvPr>
        </p:nvSpPr>
        <p:spPr>
          <a:xfrm>
            <a:off x="6553200" y="4218267"/>
            <a:ext cx="5004000" cy="1613786"/>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pic>
        <p:nvPicPr>
          <p:cNvPr id="19" name="Afbeelding 18">
            <a:extLst>
              <a:ext uri="{FF2B5EF4-FFF2-40B4-BE49-F238E27FC236}">
                <a16:creationId xmlns:a16="http://schemas.microsoft.com/office/drawing/2014/main" id="{5FF1452E-61D4-2248-8677-11F4BF81792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
        <p:nvSpPr>
          <p:cNvPr id="21" name="Tijdelijke aanduiding voor afbeelding 22">
            <a:extLst>
              <a:ext uri="{FF2B5EF4-FFF2-40B4-BE49-F238E27FC236}">
                <a16:creationId xmlns:a16="http://schemas.microsoft.com/office/drawing/2014/main" id="{55BAFB1C-5D11-944A-96BB-FA74D8B08F85}"/>
              </a:ext>
            </a:extLst>
          </p:cNvPr>
          <p:cNvSpPr>
            <a:spLocks noGrp="1"/>
          </p:cNvSpPr>
          <p:nvPr>
            <p:ph type="pic" sz="quarter" idx="22"/>
          </p:nvPr>
        </p:nvSpPr>
        <p:spPr>
          <a:xfrm>
            <a:off x="0" y="0"/>
            <a:ext cx="6099175" cy="6858000"/>
          </a:xfrm>
          <a:custGeom>
            <a:avLst/>
            <a:gdLst>
              <a:gd name="connsiteX0" fmla="*/ 0 w 6099175"/>
              <a:gd name="connsiteY0" fmla="*/ 0 h 6858000"/>
              <a:gd name="connsiteX1" fmla="*/ 5782375 w 6099175"/>
              <a:gd name="connsiteY1" fmla="*/ 0 h 6858000"/>
              <a:gd name="connsiteX2" fmla="*/ 5782375 w 6099175"/>
              <a:gd name="connsiteY2" fmla="*/ 1278000 h 6858000"/>
              <a:gd name="connsiteX3" fmla="*/ 6099175 w 6099175"/>
              <a:gd name="connsiteY3" fmla="*/ 1278000 h 6858000"/>
              <a:gd name="connsiteX4" fmla="*/ 6099175 w 6099175"/>
              <a:gd name="connsiteY4" fmla="*/ 6858000 h 6858000"/>
              <a:gd name="connsiteX5" fmla="*/ 0 w 609917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9175" h="6858000">
                <a:moveTo>
                  <a:pt x="0" y="0"/>
                </a:moveTo>
                <a:lnTo>
                  <a:pt x="5782375" y="0"/>
                </a:lnTo>
                <a:lnTo>
                  <a:pt x="5782375" y="1278000"/>
                </a:lnTo>
                <a:lnTo>
                  <a:pt x="6099175" y="1278000"/>
                </a:lnTo>
                <a:lnTo>
                  <a:pt x="6099175" y="6858000"/>
                </a:lnTo>
                <a:lnTo>
                  <a:pt x="0" y="6858000"/>
                </a:lnTo>
                <a:close/>
              </a:path>
            </a:pathLst>
          </a:custGeom>
          <a:noFill/>
        </p:spPr>
        <p:txBody>
          <a:bodyPr wrap="square" lIns="612000" anchor="ctr" anchorCtr="0">
            <a:noAutofit/>
          </a:bodyPr>
          <a:lstStyle/>
          <a:p>
            <a:r>
              <a:rPr lang="nl-NL"/>
              <a:t>Klik op het pictogram als u een afbeelding wilt toevoegen</a:t>
            </a:r>
          </a:p>
        </p:txBody>
      </p:sp>
      <p:pic>
        <p:nvPicPr>
          <p:cNvPr id="4" name="Afbeelding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89" y="0"/>
            <a:ext cx="12182611" cy="1681200"/>
          </a:xfrm>
          <a:prstGeom prst="rect">
            <a:avLst/>
          </a:prstGeom>
        </p:spPr>
      </p:pic>
    </p:spTree>
    <p:extLst>
      <p:ext uri="{BB962C8B-B14F-4D97-AF65-F5344CB8AC3E}">
        <p14:creationId xmlns:p14="http://schemas.microsoft.com/office/powerpoint/2010/main" val="62622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dia afbeelding horizontaal">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34682" y="3427412"/>
            <a:ext cx="10923906" cy="1726479"/>
          </a:xfrm>
        </p:spPr>
        <p:txBody>
          <a:bodyPr lIns="57600" tIns="90000" bIns="90000" anchor="b">
            <a:normAutofit/>
          </a:bodyPr>
          <a:lstStyle>
            <a:lvl1pPr algn="l">
              <a:defRPr sz="3600" b="0">
                <a:solidFill>
                  <a:schemeClr val="tx1"/>
                </a:solidFill>
              </a:defRPr>
            </a:lvl1pPr>
          </a:lstStyle>
          <a:p>
            <a:r>
              <a:rPr lang="nl-NL"/>
              <a:t>Klik om de stijl te bewerken</a:t>
            </a:r>
            <a:endParaRPr lang="nl-NL" dirty="0"/>
          </a:p>
        </p:txBody>
      </p:sp>
      <p:sp>
        <p:nvSpPr>
          <p:cNvPr id="3" name="Ondertitel 2"/>
          <p:cNvSpPr>
            <a:spLocks noGrp="1"/>
          </p:cNvSpPr>
          <p:nvPr>
            <p:ph type="subTitle" idx="1"/>
          </p:nvPr>
        </p:nvSpPr>
        <p:spPr>
          <a:xfrm>
            <a:off x="634682" y="5162400"/>
            <a:ext cx="10923906" cy="664319"/>
          </a:xfrm>
        </p:spPr>
        <p:txBody>
          <a:bodyPr lIns="7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17" name="Tijdelijke aanduiding voor tekst 16"/>
          <p:cNvSpPr>
            <a:spLocks noGrp="1"/>
          </p:cNvSpPr>
          <p:nvPr>
            <p:ph type="body" sz="quarter" idx="10" hasCustomPrompt="1"/>
          </p:nvPr>
        </p:nvSpPr>
        <p:spPr>
          <a:xfrm>
            <a:off x="633412" y="5829386"/>
            <a:ext cx="513873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7" name="Tijdelijke aanduiding voor datum 6"/>
          <p:cNvSpPr>
            <a:spLocks noGrp="1"/>
          </p:cNvSpPr>
          <p:nvPr>
            <p:ph type="dt" sz="half" idx="12"/>
          </p:nvPr>
        </p:nvSpPr>
        <p:spPr/>
        <p:txBody>
          <a:bodyPr/>
          <a:lstStyle>
            <a:lvl1pPr>
              <a:defRPr>
                <a:solidFill>
                  <a:schemeClr val="tx2"/>
                </a:solidFill>
              </a:defRPr>
            </a:lvl1pPr>
          </a:lstStyle>
          <a:p>
            <a:endParaRPr lang="nl-NL" dirty="0"/>
          </a:p>
        </p:txBody>
      </p:sp>
      <p:sp>
        <p:nvSpPr>
          <p:cNvPr id="9" name="Tijdelijke aanduiding voor voettekst 8"/>
          <p:cNvSpPr>
            <a:spLocks noGrp="1"/>
          </p:cNvSpPr>
          <p:nvPr>
            <p:ph type="ftr" sz="quarter" idx="13"/>
          </p:nvPr>
        </p:nvSpPr>
        <p:spPr/>
        <p:txBody>
          <a:bodyPr/>
          <a:lstStyle>
            <a:lvl1pPr>
              <a:defRPr>
                <a:solidFill>
                  <a:schemeClr val="tx2"/>
                </a:solidFill>
              </a:defRPr>
            </a:lvl1pPr>
          </a:lstStyle>
          <a:p>
            <a:endParaRPr lang="nl-NL" dirty="0"/>
          </a:p>
        </p:txBody>
      </p:sp>
      <p:sp>
        <p:nvSpPr>
          <p:cNvPr id="10" name="Tijdelijke aanduiding voor dianummer 9"/>
          <p:cNvSpPr>
            <a:spLocks noGrp="1"/>
          </p:cNvSpPr>
          <p:nvPr>
            <p:ph type="sldNum" sz="quarter" idx="14"/>
          </p:nvPr>
        </p:nvSpPr>
        <p:spPr/>
        <p:txBody>
          <a:bodyPr/>
          <a:lstStyle>
            <a:lvl1pPr>
              <a:defRPr>
                <a:solidFill>
                  <a:schemeClr val="tx2"/>
                </a:solidFill>
              </a:defRPr>
            </a:lvl1pPr>
          </a:lstStyle>
          <a:p>
            <a:fld id="{10A0A6AF-03C5-477E-939A-E28F7E7F05EA}" type="slidenum">
              <a:rPr lang="nl-NL" smtClean="0"/>
              <a:pPr/>
              <a:t>‹#›</a:t>
            </a:fld>
            <a:endParaRPr lang="nl-NL" dirty="0"/>
          </a:p>
        </p:txBody>
      </p:sp>
      <p:pic>
        <p:nvPicPr>
          <p:cNvPr id="11" name="Afbeelding 10">
            <a:extLst>
              <a:ext uri="{FF2B5EF4-FFF2-40B4-BE49-F238E27FC236}">
                <a16:creationId xmlns:a16="http://schemas.microsoft.com/office/drawing/2014/main" id="{F2AC70C0-3F62-AD40-8225-7DFC4A386A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
        <p:nvSpPr>
          <p:cNvPr id="12" name="Tijdelijke aanduiding voor afbeelding 12">
            <a:extLst>
              <a:ext uri="{FF2B5EF4-FFF2-40B4-BE49-F238E27FC236}">
                <a16:creationId xmlns:a16="http://schemas.microsoft.com/office/drawing/2014/main" id="{E71B0B9D-1DF0-634C-BB24-80EFB4F29B18}"/>
              </a:ext>
            </a:extLst>
          </p:cNvPr>
          <p:cNvSpPr>
            <a:spLocks noGrp="1"/>
          </p:cNvSpPr>
          <p:nvPr>
            <p:ph type="pic" sz="quarter" idx="11"/>
          </p:nvPr>
        </p:nvSpPr>
        <p:spPr>
          <a:xfrm>
            <a:off x="0" y="-1"/>
            <a:ext cx="12192000" cy="3427413"/>
          </a:xfrm>
          <a:custGeom>
            <a:avLst/>
            <a:gdLst>
              <a:gd name="connsiteX0" fmla="*/ 5779200 w 12192000"/>
              <a:gd name="connsiteY0" fmla="*/ 1 h 3427413"/>
              <a:gd name="connsiteX1" fmla="*/ 5779200 w 12192000"/>
              <a:gd name="connsiteY1" fmla="*/ 1278001 h 3427413"/>
              <a:gd name="connsiteX2" fmla="*/ 6412800 w 12192000"/>
              <a:gd name="connsiteY2" fmla="*/ 1278001 h 3427413"/>
              <a:gd name="connsiteX3" fmla="*/ 6412800 w 12192000"/>
              <a:gd name="connsiteY3" fmla="*/ 1 h 3427413"/>
              <a:gd name="connsiteX4" fmla="*/ 0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5779200" y="1"/>
                </a:moveTo>
                <a:lnTo>
                  <a:pt x="5779200" y="1278001"/>
                </a:lnTo>
                <a:lnTo>
                  <a:pt x="6412800" y="1278001"/>
                </a:lnTo>
                <a:lnTo>
                  <a:pt x="6412800" y="1"/>
                </a:lnTo>
                <a:close/>
                <a:moveTo>
                  <a:pt x="0" y="0"/>
                </a:moveTo>
                <a:lnTo>
                  <a:pt x="12192000" y="0"/>
                </a:lnTo>
                <a:lnTo>
                  <a:pt x="12192000" y="3427413"/>
                </a:lnTo>
                <a:lnTo>
                  <a:pt x="0" y="3427413"/>
                </a:lnTo>
                <a:close/>
              </a:path>
            </a:pathLst>
          </a:custGeom>
          <a:noFill/>
        </p:spPr>
        <p:txBody>
          <a:bodyPr vert="horz" wrap="square" lIns="612000" tIns="45720" rIns="91440" bIns="45720" rtlCol="0" anchor="ctr" anchorCtr="0">
            <a:noAutofit/>
          </a:bodyPr>
          <a:lstStyle>
            <a:lvl1pPr>
              <a:defRPr lang="nl-NL" dirty="0"/>
            </a:lvl1pPr>
          </a:lstStyle>
          <a:p>
            <a:pPr lvl="0"/>
            <a:r>
              <a:rPr lang="nl-NL"/>
              <a:t>Klik op het pictogram als u een afbeelding wilt toevoegen</a:t>
            </a:r>
            <a:endParaRPr lang="nl-NL" dirty="0"/>
          </a:p>
        </p:txBody>
      </p:sp>
      <p:pic>
        <p:nvPicPr>
          <p:cNvPr id="13" name="Afbeelding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89" y="0"/>
            <a:ext cx="12182611" cy="1681200"/>
          </a:xfrm>
          <a:prstGeom prst="rect">
            <a:avLst/>
          </a:prstGeom>
        </p:spPr>
      </p:pic>
    </p:spTree>
    <p:extLst>
      <p:ext uri="{BB962C8B-B14F-4D97-AF65-F5344CB8AC3E}">
        <p14:creationId xmlns:p14="http://schemas.microsoft.com/office/powerpoint/2010/main" val="20110038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85">
          <p15:clr>
            <a:srgbClr val="FBAE40"/>
          </p15:clr>
        </p15:guide>
        <p15:guide id="2" orient="horz" pos="2656">
          <p15:clr>
            <a:srgbClr val="FBAE40"/>
          </p15:clr>
        </p15:guide>
        <p15:guide id="3" pos="4044">
          <p15:clr>
            <a:srgbClr val="FBAE40"/>
          </p15:clr>
        </p15:guide>
        <p15:guide id="4" pos="3636">
          <p15:clr>
            <a:srgbClr val="FBAE40"/>
          </p15:clr>
        </p15:guide>
        <p15:guide id="5" orient="horz" pos="313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dia verticaal">
    <p:spTree>
      <p:nvGrpSpPr>
        <p:cNvPr id="1" name=""/>
        <p:cNvGrpSpPr/>
        <p:nvPr/>
      </p:nvGrpSpPr>
      <p:grpSpPr>
        <a:xfrm>
          <a:off x="0" y="0"/>
          <a:ext cx="0" cy="0"/>
          <a:chOff x="0" y="0"/>
          <a:chExt cx="0" cy="0"/>
        </a:xfrm>
      </p:grpSpPr>
      <p:sp>
        <p:nvSpPr>
          <p:cNvPr id="13" name="Rechthoek 12"/>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8" name="Tijdelijke aanduiding voor datum 17"/>
          <p:cNvSpPr>
            <a:spLocks noGrp="1"/>
          </p:cNvSpPr>
          <p:nvPr>
            <p:ph type="dt" sz="half" idx="17"/>
          </p:nvPr>
        </p:nvSpPr>
        <p:spPr/>
        <p:txBody>
          <a:bodyPr/>
          <a:lstStyle/>
          <a:p>
            <a:endParaRPr lang="nl-NL" dirty="0"/>
          </a:p>
        </p:txBody>
      </p:sp>
      <p:sp>
        <p:nvSpPr>
          <p:cNvPr id="19" name="Tijdelijke aanduiding voor voettekst 18"/>
          <p:cNvSpPr>
            <a:spLocks noGrp="1"/>
          </p:cNvSpPr>
          <p:nvPr>
            <p:ph type="ftr" sz="quarter" idx="18"/>
          </p:nvPr>
        </p:nvSpPr>
        <p:spPr/>
        <p:txBody>
          <a:bodyPr/>
          <a:lstStyle/>
          <a:p>
            <a:endParaRPr lang="nl-NL" dirty="0"/>
          </a:p>
        </p:txBody>
      </p:sp>
      <p:sp>
        <p:nvSpPr>
          <p:cNvPr id="20" name="Tijdelijke aanduiding voor dianummer 19"/>
          <p:cNvSpPr>
            <a:spLocks noGrp="1"/>
          </p:cNvSpPr>
          <p:nvPr>
            <p:ph type="sldNum" sz="quarter" idx="19"/>
          </p:nvPr>
        </p:nvSpPr>
        <p:spPr/>
        <p:txBody>
          <a:bodyPr/>
          <a:lstStyle/>
          <a:p>
            <a:fld id="{10A0A6AF-03C5-477E-939A-E28F7E7F05EA}" type="slidenum">
              <a:rPr lang="nl-NL" smtClean="0"/>
              <a:pPr/>
              <a:t>‹#›</a:t>
            </a:fld>
            <a:endParaRPr lang="nl-NL" dirty="0"/>
          </a:p>
        </p:txBody>
      </p:sp>
      <p:sp>
        <p:nvSpPr>
          <p:cNvPr id="24" name="Ondertitel 2"/>
          <p:cNvSpPr>
            <a:spLocks noGrp="1"/>
          </p:cNvSpPr>
          <p:nvPr>
            <p:ph type="subTitle" idx="1"/>
          </p:nvPr>
        </p:nvSpPr>
        <p:spPr>
          <a:xfrm>
            <a:off x="6556176" y="3427413"/>
            <a:ext cx="5004000" cy="2404640"/>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25"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p:nvPr>
        </p:nvSpPr>
        <p:spPr>
          <a:xfrm>
            <a:off x="6554588" y="2024063"/>
            <a:ext cx="5004000" cy="1403350"/>
          </a:xfrm>
        </p:spPr>
        <p:txBody>
          <a:bodyPr tIns="90000" bIns="90000" anchor="b">
            <a:normAutofit/>
          </a:bodyPr>
          <a:lstStyle>
            <a:lvl1pPr algn="l">
              <a:defRPr sz="3600">
                <a:solidFill>
                  <a:schemeClr val="bg1"/>
                </a:solidFill>
              </a:defRPr>
            </a:lvl1pPr>
          </a:lstStyle>
          <a:p>
            <a:r>
              <a:rPr lang="nl-NL"/>
              <a:t>Klik om de stijl te bewerken</a:t>
            </a:r>
            <a:endParaRPr lang="nl-NL" dirty="0"/>
          </a:p>
        </p:txBody>
      </p:sp>
      <p:pic>
        <p:nvPicPr>
          <p:cNvPr id="11" name="Afbeelding 10">
            <a:extLst>
              <a:ext uri="{FF2B5EF4-FFF2-40B4-BE49-F238E27FC236}">
                <a16:creationId xmlns:a16="http://schemas.microsoft.com/office/drawing/2014/main" id="{7DF6F61C-97D5-AA49-8399-84317D3394E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pic>
        <p:nvPicPr>
          <p:cNvPr id="12" name="Afbeelding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89" y="0"/>
            <a:ext cx="12182611" cy="1681200"/>
          </a:xfrm>
          <a:prstGeom prst="rect">
            <a:avLst/>
          </a:prstGeom>
        </p:spPr>
      </p:pic>
    </p:spTree>
    <p:extLst>
      <p:ext uri="{BB962C8B-B14F-4D97-AF65-F5344CB8AC3E}">
        <p14:creationId xmlns:p14="http://schemas.microsoft.com/office/powerpoint/2010/main" val="1065973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879600"/>
            <a:ext cx="10923588" cy="1547813"/>
          </a:xfrm>
        </p:spPr>
        <p:txBody>
          <a:bodyPr anchor="ctr" anchorCtr="0">
            <a:normAutofit/>
          </a:bodyPr>
          <a:lstStyle>
            <a:lvl1pPr>
              <a:defRPr sz="4800">
                <a:solidFill>
                  <a:schemeClr val="bg1"/>
                </a:solidFill>
              </a:defRPr>
            </a:lvl1pPr>
          </a:lstStyle>
          <a:p>
            <a:r>
              <a:rPr lang="nl-NL"/>
              <a:t>Klik om de stijl te bewerken</a:t>
            </a:r>
            <a:endParaRPr lang="nl-NL" dirty="0"/>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5" name="Tijdelijke aanduiding voor datum 14"/>
          <p:cNvSpPr>
            <a:spLocks noGrp="1"/>
          </p:cNvSpPr>
          <p:nvPr>
            <p:ph type="dt" sz="half" idx="14"/>
          </p:nvPr>
        </p:nvSpPr>
        <p:spPr/>
        <p:txBody>
          <a:bodyPr/>
          <a:lstStyle/>
          <a:p>
            <a:endParaRPr lang="nl-NL" dirty="0"/>
          </a:p>
        </p:txBody>
      </p:sp>
      <p:sp>
        <p:nvSpPr>
          <p:cNvPr id="16" name="Tijdelijke aanduiding voor voettekst 15"/>
          <p:cNvSpPr>
            <a:spLocks noGrp="1"/>
          </p:cNvSpPr>
          <p:nvPr>
            <p:ph type="ftr" sz="quarter" idx="15"/>
          </p:nvPr>
        </p:nvSpPr>
        <p:spPr/>
        <p:txBody>
          <a:bodyPr/>
          <a:lstStyle/>
          <a:p>
            <a:endParaRPr lang="nl-NL" dirty="0"/>
          </a:p>
        </p:txBody>
      </p:sp>
      <p:sp>
        <p:nvSpPr>
          <p:cNvPr id="17" name="Tijdelijke aanduiding voor dianummer 16"/>
          <p:cNvSpPr>
            <a:spLocks noGrp="1"/>
          </p:cNvSpPr>
          <p:nvPr>
            <p:ph type="sldNum" sz="quarter" idx="16"/>
          </p:nvPr>
        </p:nvSpPr>
        <p:spPr/>
        <p:txBody>
          <a:bodyPr/>
          <a:lstStyle/>
          <a:p>
            <a:fld id="{10A0A6AF-03C5-477E-939A-E28F7E7F05EA}" type="slidenum">
              <a:rPr lang="nl-NL" smtClean="0"/>
              <a:pPr/>
              <a:t>‹#›</a:t>
            </a:fld>
            <a:endParaRPr lang="nl-NL" dirty="0"/>
          </a:p>
        </p:txBody>
      </p:sp>
      <p:sp>
        <p:nvSpPr>
          <p:cNvPr id="9" name="Ondertitel 2"/>
          <p:cNvSpPr>
            <a:spLocks noGrp="1"/>
          </p:cNvSpPr>
          <p:nvPr>
            <p:ph type="subTitle" idx="1"/>
          </p:nvPr>
        </p:nvSpPr>
        <p:spPr>
          <a:xfrm>
            <a:off x="635000" y="3749487"/>
            <a:ext cx="10925176" cy="2077232"/>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p>
        </p:txBody>
      </p:sp>
      <p:sp>
        <p:nvSpPr>
          <p:cNvPr id="10" name="Tijdelijke aanduiding voor tekst 16"/>
          <p:cNvSpPr>
            <a:spLocks noGrp="1"/>
          </p:cNvSpPr>
          <p:nvPr>
            <p:ph type="body" sz="quarter" idx="10" hasCustomPrompt="1"/>
          </p:nvPr>
        </p:nvSpPr>
        <p:spPr>
          <a:xfrm>
            <a:off x="633412" y="5829386"/>
            <a:ext cx="500538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pic>
        <p:nvPicPr>
          <p:cNvPr id="12" name="Afbeelding 11">
            <a:extLst>
              <a:ext uri="{FF2B5EF4-FFF2-40B4-BE49-F238E27FC236}">
                <a16:creationId xmlns:a16="http://schemas.microsoft.com/office/drawing/2014/main" id="{3E728E48-643E-544D-A813-C0BAB23F9F2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pic>
        <p:nvPicPr>
          <p:cNvPr id="11" name="Afbeelding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89" y="0"/>
            <a:ext cx="12182611" cy="1681200"/>
          </a:xfrm>
          <a:prstGeom prst="rect">
            <a:avLst/>
          </a:prstGeom>
        </p:spPr>
      </p:pic>
    </p:spTree>
    <p:extLst>
      <p:ext uri="{BB962C8B-B14F-4D97-AF65-F5344CB8AC3E}">
        <p14:creationId xmlns:p14="http://schemas.microsoft.com/office/powerpoint/2010/main" val="1609945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itel 1"/>
          <p:cNvSpPr>
            <a:spLocks noGrp="1"/>
          </p:cNvSpPr>
          <p:nvPr>
            <p:ph type="title"/>
          </p:nvPr>
        </p:nvSpPr>
        <p:spPr>
          <a:xfrm>
            <a:off x="634999" y="2636838"/>
            <a:ext cx="5003801" cy="1584325"/>
          </a:xfrm>
        </p:spPr>
        <p:txBody>
          <a:bodyPr anchor="ctr" anchorCtr="0">
            <a:normAutofit/>
          </a:bodyPr>
          <a:lstStyle>
            <a:lvl1pPr algn="r">
              <a:defRPr sz="3600">
                <a:solidFill>
                  <a:schemeClr val="bg1"/>
                </a:solidFill>
              </a:defRPr>
            </a:lvl1pPr>
          </a:lstStyle>
          <a:p>
            <a:r>
              <a:rPr lang="nl-NL"/>
              <a:t>Klik om de stijl te bewerken</a:t>
            </a:r>
            <a:endParaRPr lang="nl-NL" dirty="0"/>
          </a:p>
        </p:txBody>
      </p:sp>
      <p:sp>
        <p:nvSpPr>
          <p:cNvPr id="13" name="Tijdelijke aanduiding voor tekst 4"/>
          <p:cNvSpPr>
            <a:spLocks noGrp="1"/>
          </p:cNvSpPr>
          <p:nvPr>
            <p:ph type="body" sz="quarter" idx="15" hasCustomPrompt="1"/>
          </p:nvPr>
        </p:nvSpPr>
        <p:spPr>
          <a:xfrm>
            <a:off x="7791732" y="916926"/>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4" name="Tijdelijke aanduiding voor tekst 4"/>
          <p:cNvSpPr>
            <a:spLocks noGrp="1"/>
          </p:cNvSpPr>
          <p:nvPr>
            <p:ph type="body" sz="quarter" idx="16" hasCustomPrompt="1"/>
          </p:nvPr>
        </p:nvSpPr>
        <p:spPr>
          <a:xfrm>
            <a:off x="7791732" y="2061911"/>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5" name="Tijdelijke aanduiding voor tekst 4"/>
          <p:cNvSpPr>
            <a:spLocks noGrp="1"/>
          </p:cNvSpPr>
          <p:nvPr>
            <p:ph type="body" sz="quarter" idx="17" hasCustomPrompt="1"/>
          </p:nvPr>
        </p:nvSpPr>
        <p:spPr>
          <a:xfrm>
            <a:off x="7791732" y="3211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6" name="Tijdelijke aanduiding voor tekst 4"/>
          <p:cNvSpPr>
            <a:spLocks noGrp="1"/>
          </p:cNvSpPr>
          <p:nvPr>
            <p:ph type="body" sz="quarter" idx="18" hasCustomPrompt="1"/>
          </p:nvPr>
        </p:nvSpPr>
        <p:spPr>
          <a:xfrm>
            <a:off x="7791732" y="43524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7" name="Tijdelijke aanduiding voor tekst 4"/>
          <p:cNvSpPr>
            <a:spLocks noGrp="1"/>
          </p:cNvSpPr>
          <p:nvPr>
            <p:ph type="body" sz="quarter" idx="19" hasCustomPrompt="1"/>
          </p:nvPr>
        </p:nvSpPr>
        <p:spPr>
          <a:xfrm>
            <a:off x="7791732" y="5497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5" name="Tijdelijke aanduiding voor datum 4"/>
          <p:cNvSpPr>
            <a:spLocks noGrp="1"/>
          </p:cNvSpPr>
          <p:nvPr>
            <p:ph type="dt" sz="half" idx="20"/>
          </p:nvPr>
        </p:nvSpPr>
        <p:spPr/>
        <p:txBody>
          <a:bodyPr/>
          <a:lstStyle/>
          <a:p>
            <a:endParaRPr lang="nl-NL" dirty="0"/>
          </a:p>
        </p:txBody>
      </p:sp>
      <p:sp>
        <p:nvSpPr>
          <p:cNvPr id="9" name="Tijdelijke aanduiding voor voettekst 8"/>
          <p:cNvSpPr>
            <a:spLocks noGrp="1"/>
          </p:cNvSpPr>
          <p:nvPr>
            <p:ph type="ftr" sz="quarter" idx="21"/>
          </p:nvPr>
        </p:nvSpPr>
        <p:spPr/>
        <p:txBody>
          <a:bodyPr/>
          <a:lstStyle/>
          <a:p>
            <a:endParaRPr lang="nl-NL" dirty="0"/>
          </a:p>
        </p:txBody>
      </p:sp>
      <p:sp>
        <p:nvSpPr>
          <p:cNvPr id="18" name="Tijdelijke aanduiding voor dianummer 17"/>
          <p:cNvSpPr>
            <a:spLocks noGrp="1"/>
          </p:cNvSpPr>
          <p:nvPr>
            <p:ph type="sldNum" sz="quarter" idx="22"/>
          </p:nvPr>
        </p:nvSpPr>
        <p:spPr/>
        <p:txBody>
          <a:bodyPr/>
          <a:lstStyle/>
          <a:p>
            <a:fld id="{10A0A6AF-03C5-477E-939A-E28F7E7F05EA}" type="slidenum">
              <a:rPr lang="nl-NL" smtClean="0"/>
              <a:pPr/>
              <a:t>‹#›</a:t>
            </a:fld>
            <a:endParaRPr lang="nl-NL" dirty="0"/>
          </a:p>
        </p:txBody>
      </p:sp>
      <p:sp>
        <p:nvSpPr>
          <p:cNvPr id="22" name="Tijdelijke aanduiding voor tekst 2"/>
          <p:cNvSpPr>
            <a:spLocks noGrp="1"/>
          </p:cNvSpPr>
          <p:nvPr>
            <p:ph type="body" sz="quarter" idx="10" hasCustomPrompt="1"/>
          </p:nvPr>
        </p:nvSpPr>
        <p:spPr>
          <a:xfrm>
            <a:off x="6418727" y="998445"/>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3" name="Tijdelijke aanduiding voor tekst 2"/>
          <p:cNvSpPr>
            <a:spLocks noGrp="1"/>
          </p:cNvSpPr>
          <p:nvPr>
            <p:ph type="body" sz="quarter" idx="11" hasCustomPrompt="1"/>
          </p:nvPr>
        </p:nvSpPr>
        <p:spPr>
          <a:xfrm>
            <a:off x="6418727" y="2143674"/>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4" name="Tijdelijke aanduiding voor tekst 2"/>
          <p:cNvSpPr>
            <a:spLocks noGrp="1"/>
          </p:cNvSpPr>
          <p:nvPr>
            <p:ph type="body" sz="quarter" idx="12" hasCustomPrompt="1"/>
          </p:nvPr>
        </p:nvSpPr>
        <p:spPr>
          <a:xfrm>
            <a:off x="6418727" y="3288903"/>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5" name="Tijdelijke aanduiding voor tekst 2"/>
          <p:cNvSpPr>
            <a:spLocks noGrp="1"/>
          </p:cNvSpPr>
          <p:nvPr>
            <p:ph type="body" sz="quarter" idx="13" hasCustomPrompt="1"/>
          </p:nvPr>
        </p:nvSpPr>
        <p:spPr>
          <a:xfrm>
            <a:off x="6418727" y="4434132"/>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6" name="Tijdelijke aanduiding voor tekst 2"/>
          <p:cNvSpPr>
            <a:spLocks noGrp="1"/>
          </p:cNvSpPr>
          <p:nvPr>
            <p:ph type="body" sz="quarter" idx="14" hasCustomPrompt="1"/>
          </p:nvPr>
        </p:nvSpPr>
        <p:spPr>
          <a:xfrm>
            <a:off x="6418727" y="5579361"/>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pic>
        <p:nvPicPr>
          <p:cNvPr id="21" name="Afbeelding 20">
            <a:extLst>
              <a:ext uri="{FF2B5EF4-FFF2-40B4-BE49-F238E27FC236}">
                <a16:creationId xmlns:a16="http://schemas.microsoft.com/office/drawing/2014/main" id="{AF260D0C-1E71-C54C-BC16-D1CBE1023D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348155229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5" name="Rechthoek 4"/>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tekst 11"/>
          <p:cNvSpPr>
            <a:spLocks noGrp="1"/>
          </p:cNvSpPr>
          <p:nvPr>
            <p:ph type="body" sz="quarter" idx="13" hasCustomPrompt="1"/>
          </p:nvPr>
        </p:nvSpPr>
        <p:spPr>
          <a:xfrm>
            <a:off x="6553200" y="2289600"/>
            <a:ext cx="5004000" cy="3931813"/>
          </a:xfrm>
        </p:spPr>
        <p:txBody>
          <a:bodyPr/>
          <a:lstStyle>
            <a:lvl1pPr marL="457200" indent="-457200">
              <a:buClr>
                <a:schemeClr val="bg1"/>
              </a:buClr>
              <a:buFont typeface="+mj-lt"/>
              <a:buAutoNum type="arabicPeriod"/>
              <a:defRPr>
                <a:solidFill>
                  <a:schemeClr val="bg1"/>
                </a:solidFill>
              </a:defRPr>
            </a:lvl1pPr>
            <a:lvl2pPr marL="684000" indent="-216000">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Tx/>
              <a:defRPr>
                <a:solidFill>
                  <a:schemeClr val="bg1"/>
                </a:solidFill>
              </a:defRPr>
            </a:lvl5pPr>
          </a:lstStyle>
          <a:p>
            <a:pPr lvl="0"/>
            <a:r>
              <a:rPr lang="nl-NL" dirty="0"/>
              <a:t>Klik om de tekststijl van het model bewerken</a:t>
            </a:r>
          </a:p>
        </p:txBody>
      </p:sp>
      <p:sp>
        <p:nvSpPr>
          <p:cNvPr id="6" name="Titel 5"/>
          <p:cNvSpPr>
            <a:spLocks noGrp="1"/>
          </p:cNvSpPr>
          <p:nvPr>
            <p:ph type="title"/>
          </p:nvPr>
        </p:nvSpPr>
        <p:spPr>
          <a:xfrm>
            <a:off x="6553200" y="1051200"/>
            <a:ext cx="5004000" cy="948047"/>
          </a:xfrm>
        </p:spPr>
        <p:txBody>
          <a:bodyPr/>
          <a:lstStyle>
            <a:lvl1pPr>
              <a:defRPr>
                <a:solidFill>
                  <a:schemeClr val="bg1"/>
                </a:solidFill>
              </a:defRPr>
            </a:lvl1pPr>
          </a:lstStyle>
          <a:p>
            <a:r>
              <a:rPr lang="nl-NL"/>
              <a:t>Klik om de stijl te bewerken</a:t>
            </a:r>
            <a:endParaRPr lang="nl-NL" dirty="0"/>
          </a:p>
        </p:txBody>
      </p:sp>
      <p:sp>
        <p:nvSpPr>
          <p:cNvPr id="12" name="Tijdelijke aanduiding voor afbeelding 11">
            <a:extLst>
              <a:ext uri="{FF2B5EF4-FFF2-40B4-BE49-F238E27FC236}">
                <a16:creationId xmlns:a16="http://schemas.microsoft.com/office/drawing/2014/main" id="{65CDA938-34ED-EC47-B19D-D582D052909F}"/>
              </a:ext>
            </a:extLst>
          </p:cNvPr>
          <p:cNvSpPr>
            <a:spLocks noGrp="1"/>
          </p:cNvSpPr>
          <p:nvPr>
            <p:ph type="pic" sz="quarter" idx="10"/>
          </p:nvPr>
        </p:nvSpPr>
        <p:spPr>
          <a:xfrm>
            <a:off x="0" y="0"/>
            <a:ext cx="6098242" cy="6858000"/>
          </a:xfrm>
          <a:custGeom>
            <a:avLst/>
            <a:gdLst>
              <a:gd name="connsiteX0" fmla="*/ 0 w 6098242"/>
              <a:gd name="connsiteY0" fmla="*/ 0 h 6858000"/>
              <a:gd name="connsiteX1" fmla="*/ 5860200 w 6098242"/>
              <a:gd name="connsiteY1" fmla="*/ 0 h 6858000"/>
              <a:gd name="connsiteX2" fmla="*/ 5860200 w 6098242"/>
              <a:gd name="connsiteY2" fmla="*/ 712800 h 6858000"/>
              <a:gd name="connsiteX3" fmla="*/ 6098242 w 6098242"/>
              <a:gd name="connsiteY3" fmla="*/ 712800 h 6858000"/>
              <a:gd name="connsiteX4" fmla="*/ 6098242 w 6098242"/>
              <a:gd name="connsiteY4" fmla="*/ 6858000 h 6858000"/>
              <a:gd name="connsiteX5" fmla="*/ 0 w 609824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8242" h="6858000">
                <a:moveTo>
                  <a:pt x="0" y="0"/>
                </a:moveTo>
                <a:lnTo>
                  <a:pt x="5860200" y="0"/>
                </a:lnTo>
                <a:lnTo>
                  <a:pt x="5860200" y="712800"/>
                </a:lnTo>
                <a:lnTo>
                  <a:pt x="6098242" y="712800"/>
                </a:lnTo>
                <a:lnTo>
                  <a:pt x="6098242" y="6858000"/>
                </a:lnTo>
                <a:lnTo>
                  <a:pt x="0" y="6858000"/>
                </a:lnTo>
                <a:close/>
              </a:path>
            </a:pathLst>
          </a:custGeom>
          <a:noFill/>
        </p:spPr>
        <p:txBody>
          <a:bodyPr wrap="square" lIns="612000" anchor="ctr" anchorCtr="0">
            <a:noAutofit/>
          </a:bodyPr>
          <a:lstStyle>
            <a:lvl1pPr algn="l">
              <a:defRPr>
                <a:solidFill>
                  <a:schemeClr val="tx1"/>
                </a:solidFill>
              </a:defRPr>
            </a:lvl1pPr>
          </a:lstStyle>
          <a:p>
            <a:r>
              <a:rPr lang="nl-NL"/>
              <a:t>Klik op het pictogram als u een afbeelding wilt toevoegen</a:t>
            </a:r>
            <a:endParaRPr lang="nl-NL" dirty="0"/>
          </a:p>
        </p:txBody>
      </p:sp>
      <p:sp>
        <p:nvSpPr>
          <p:cNvPr id="17" name="Tijdelijke aanduiding voor datum 16"/>
          <p:cNvSpPr>
            <a:spLocks noGrp="1"/>
          </p:cNvSpPr>
          <p:nvPr>
            <p:ph type="dt" sz="half" idx="14"/>
          </p:nvPr>
        </p:nvSpPr>
        <p:spPr/>
        <p:txBody>
          <a:bodyPr/>
          <a:lstStyle/>
          <a:p>
            <a:endParaRPr lang="nl-NL" dirty="0"/>
          </a:p>
        </p:txBody>
      </p:sp>
      <p:sp>
        <p:nvSpPr>
          <p:cNvPr id="18" name="Tijdelijke aanduiding voor voettekst 17"/>
          <p:cNvSpPr>
            <a:spLocks noGrp="1"/>
          </p:cNvSpPr>
          <p:nvPr>
            <p:ph type="ftr" sz="quarter" idx="15"/>
          </p:nvPr>
        </p:nvSpPr>
        <p:spPr/>
        <p:txBody>
          <a:bodyPr/>
          <a:lstStyle/>
          <a:p>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a:t>
            </a:fld>
            <a:endParaRPr lang="nl-NL" dirty="0"/>
          </a:p>
        </p:txBody>
      </p:sp>
      <p:pic>
        <p:nvPicPr>
          <p:cNvPr id="10" name="Afbeelding 9">
            <a:extLst>
              <a:ext uri="{FF2B5EF4-FFF2-40B4-BE49-F238E27FC236}">
                <a16:creationId xmlns:a16="http://schemas.microsoft.com/office/drawing/2014/main" id="{CC44ED47-A238-2D42-9C79-E60FB982066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153694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4999" y="2636837"/>
            <a:ext cx="5003801" cy="1584325"/>
          </a:xfrm>
        </p:spPr>
        <p:txBody>
          <a:bodyPr anchor="b">
            <a:normAutofit/>
          </a:bodyPr>
          <a:lstStyle>
            <a:lvl1pPr algn="r">
              <a:defRPr sz="3600">
                <a:solidFill>
                  <a:schemeClr val="bg1"/>
                </a:solidFill>
              </a:defRPr>
            </a:lvl1pPr>
          </a:lstStyle>
          <a:p>
            <a:r>
              <a:rPr lang="nl-NL"/>
              <a:t>Klik om de stijl te bewerken</a:t>
            </a:r>
            <a:endParaRPr lang="nl-NL" dirty="0"/>
          </a:p>
        </p:txBody>
      </p:sp>
      <p:sp>
        <p:nvSpPr>
          <p:cNvPr id="3" name="Tijdelijke aanduiding voor tekst 2"/>
          <p:cNvSpPr>
            <a:spLocks noGrp="1"/>
          </p:cNvSpPr>
          <p:nvPr>
            <p:ph type="body" idx="1" hasCustomPrompt="1"/>
          </p:nvPr>
        </p:nvSpPr>
        <p:spPr>
          <a:xfrm>
            <a:off x="634999" y="4221162"/>
            <a:ext cx="5003801" cy="2000251"/>
          </a:xfrm>
        </p:spPr>
        <p:txBody>
          <a:bodyPr tIns="90000" rIns="100800"/>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de tekststijl van het model bewerken</a:t>
            </a:r>
          </a:p>
        </p:txBody>
      </p:sp>
      <p:sp>
        <p:nvSpPr>
          <p:cNvPr id="9" name="Tijdelijke aanduiding voor tekst 8"/>
          <p:cNvSpPr>
            <a:spLocks noGrp="1"/>
          </p:cNvSpPr>
          <p:nvPr>
            <p:ph type="body" sz="quarter" idx="13" hasCustomPrompt="1"/>
          </p:nvPr>
        </p:nvSpPr>
        <p:spPr>
          <a:xfrm>
            <a:off x="634999" y="1171575"/>
            <a:ext cx="5003801" cy="1463674"/>
          </a:xfrm>
        </p:spPr>
        <p:txBody>
          <a:bodyPr rIns="0" anchor="b" anchorCtr="0">
            <a:normAutofit/>
          </a:bodyPr>
          <a:lstStyle>
            <a:lvl1pPr marL="0" indent="0" algn="r">
              <a:buNone/>
              <a:defRPr sz="9600" b="1" i="0">
                <a:solidFill>
                  <a:schemeClr val="bg1"/>
                </a:solidFill>
              </a:defRPr>
            </a:lvl1pPr>
            <a:lvl2pPr marL="313200" indent="0" algn="r">
              <a:buNone/>
              <a:defRPr/>
            </a:lvl2pPr>
            <a:lvl3pPr marL="630000" indent="0" algn="r">
              <a:buNone/>
              <a:defRPr/>
            </a:lvl3pPr>
            <a:lvl4pPr marL="943200" indent="0" algn="r">
              <a:buNone/>
              <a:defRPr/>
            </a:lvl4pPr>
            <a:lvl5pPr marL="1260000" indent="0" algn="r">
              <a:buNone/>
              <a:defRPr/>
            </a:lvl5pPr>
          </a:lstStyle>
          <a:p>
            <a:pPr lvl="0"/>
            <a:r>
              <a:rPr lang="nl-NL" dirty="0"/>
              <a:t>#</a:t>
            </a:r>
          </a:p>
        </p:txBody>
      </p:sp>
      <p:sp>
        <p:nvSpPr>
          <p:cNvPr id="10" name="Tijdelijke aanduiding voor datum 9"/>
          <p:cNvSpPr>
            <a:spLocks noGrp="1"/>
          </p:cNvSpPr>
          <p:nvPr>
            <p:ph type="dt" sz="half" idx="14"/>
          </p:nvPr>
        </p:nvSpPr>
        <p:spPr/>
        <p:txBody>
          <a:bodyPr/>
          <a:lstStyle/>
          <a:p>
            <a:endParaRPr lang="nl-NL" dirty="0"/>
          </a:p>
        </p:txBody>
      </p:sp>
      <p:sp>
        <p:nvSpPr>
          <p:cNvPr id="12" name="Tijdelijke aanduiding voor voettekst 11"/>
          <p:cNvSpPr>
            <a:spLocks noGrp="1"/>
          </p:cNvSpPr>
          <p:nvPr>
            <p:ph type="ftr" sz="quarter" idx="15"/>
          </p:nvPr>
        </p:nvSpPr>
        <p:spPr/>
        <p:txBody>
          <a:bodyPr/>
          <a:lstStyle/>
          <a:p>
            <a:endParaRPr lang="nl-NL" dirty="0"/>
          </a:p>
        </p:txBody>
      </p:sp>
      <p:sp>
        <p:nvSpPr>
          <p:cNvPr id="13" name="Tijdelijke aanduiding voor dianummer 12"/>
          <p:cNvSpPr>
            <a:spLocks noGrp="1"/>
          </p:cNvSpPr>
          <p:nvPr>
            <p:ph type="sldNum" sz="quarter" idx="16"/>
          </p:nvPr>
        </p:nvSpPr>
        <p:spPr/>
        <p:txBody>
          <a:bodyPr/>
          <a:lstStyle/>
          <a:p>
            <a:fld id="{10A0A6AF-03C5-477E-939A-E28F7E7F05EA}" type="slidenum">
              <a:rPr lang="nl-NL" smtClean="0"/>
              <a:pPr/>
              <a:t>‹#›</a:t>
            </a:fld>
            <a:endParaRPr lang="nl-NL" dirty="0"/>
          </a:p>
        </p:txBody>
      </p:sp>
      <p:pic>
        <p:nvPicPr>
          <p:cNvPr id="11" name="Afbeelding 10">
            <a:extLst>
              <a:ext uri="{FF2B5EF4-FFF2-40B4-BE49-F238E27FC236}">
                <a16:creationId xmlns:a16="http://schemas.microsoft.com/office/drawing/2014/main" id="{5FCF7695-4593-1943-B84E-F8C54CACBEF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005688301"/>
      </p:ext>
    </p:extLst>
  </p:cSld>
  <p:clrMapOvr>
    <a:masterClrMapping/>
  </p:clrMapOvr>
  <p:extLst>
    <p:ext uri="{DCECCB84-F9BA-43D5-87BE-67443E8EF086}">
      <p15:sldGuideLst xmlns:p15="http://schemas.microsoft.com/office/powerpoint/2012/main">
        <p15:guide id="1" orient="horz" pos="1661" userDrawn="1">
          <p15:clr>
            <a:srgbClr val="FBAE40"/>
          </p15:clr>
        </p15:guide>
        <p15:guide id="2" orient="horz" pos="2659"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5000" y="2276475"/>
            <a:ext cx="5226050" cy="3944938"/>
          </a:xfrm>
        </p:spPr>
        <p:txBody>
          <a:bodyPr/>
          <a:lstStyle>
            <a:lvl1pPr>
              <a:defRPr/>
            </a:lvl1pPr>
          </a:lstStyle>
          <a:p>
            <a:pPr lvl="0"/>
            <a:r>
              <a:rPr lang="nl-NL" dirty="0"/>
              <a:t>Klik om de tekststijl van het model bewerken</a:t>
            </a:r>
          </a:p>
        </p:txBody>
      </p:sp>
      <p:sp>
        <p:nvSpPr>
          <p:cNvPr id="4" name="Tijdelijke aanduiding voor inhoud 3"/>
          <p:cNvSpPr>
            <a:spLocks noGrp="1"/>
          </p:cNvSpPr>
          <p:nvPr>
            <p:ph sz="half" idx="2" hasCustomPrompt="1"/>
          </p:nvPr>
        </p:nvSpPr>
        <p:spPr>
          <a:xfrm>
            <a:off x="6553199" y="2276475"/>
            <a:ext cx="5004000" cy="3944938"/>
          </a:xfrm>
        </p:spPr>
        <p:txBody>
          <a:bodyPr/>
          <a:lstStyle/>
          <a:p>
            <a:pPr lvl="0"/>
            <a:r>
              <a:rPr lang="nl-NL" dirty="0"/>
              <a:t>Klik om de tekststijl van het model bewerken</a:t>
            </a:r>
          </a:p>
        </p:txBody>
      </p:sp>
      <p:sp>
        <p:nvSpPr>
          <p:cNvPr id="2" name="Titel 1"/>
          <p:cNvSpPr>
            <a:spLocks noGrp="1"/>
          </p:cNvSpPr>
          <p:nvPr>
            <p:ph type="title"/>
          </p:nvPr>
        </p:nvSpPr>
        <p:spPr/>
        <p:txBody>
          <a:bodyPr/>
          <a:lstStyle/>
          <a:p>
            <a:r>
              <a:rPr lang="nl-NL"/>
              <a:t>Klik om de stijl te bewerken</a:t>
            </a:r>
          </a:p>
        </p:txBody>
      </p:sp>
      <p:sp>
        <p:nvSpPr>
          <p:cNvPr id="14" name="Tijdelijke aanduiding voor datum 13"/>
          <p:cNvSpPr>
            <a:spLocks noGrp="1"/>
          </p:cNvSpPr>
          <p:nvPr>
            <p:ph type="dt" sz="half" idx="10"/>
          </p:nvPr>
        </p:nvSpPr>
        <p:spPr/>
        <p:txBody>
          <a:bodyPr/>
          <a:lstStyle/>
          <a:p>
            <a:endParaRPr lang="nl-NL" dirty="0"/>
          </a:p>
        </p:txBody>
      </p:sp>
      <p:sp>
        <p:nvSpPr>
          <p:cNvPr id="15" name="Tijdelijke aanduiding voor voettekst 14"/>
          <p:cNvSpPr>
            <a:spLocks noGrp="1"/>
          </p:cNvSpPr>
          <p:nvPr>
            <p:ph type="ftr" sz="quarter" idx="11"/>
          </p:nvPr>
        </p:nvSpPr>
        <p:spPr/>
        <p:txBody>
          <a:bodyPr/>
          <a:lstStyle/>
          <a:p>
            <a:endParaRPr lang="nl-NL" dirty="0"/>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13800174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hasCustomPrompt="1"/>
          </p:nvPr>
        </p:nvSpPr>
        <p:spPr>
          <a:xfrm>
            <a:off x="635001" y="2306037"/>
            <a:ext cx="5004000" cy="648000"/>
          </a:xfrm>
          <a:noFill/>
        </p:spPr>
        <p:txBody>
          <a:bodyPr lIns="180000" tIns="180000" rIns="180000" bIns="72000" anchor="b">
            <a:noAutofit/>
          </a:bodyPr>
          <a:lstStyle>
            <a:lvl1pPr marL="0" indent="0">
              <a:buNone/>
              <a:defRPr sz="1800" b="1"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tekststijl van het model bewerken</a:t>
            </a:r>
          </a:p>
        </p:txBody>
      </p:sp>
      <p:sp>
        <p:nvSpPr>
          <p:cNvPr id="4" name="Tijdelijke aanduiding voor inhoud 3"/>
          <p:cNvSpPr>
            <a:spLocks noGrp="1"/>
          </p:cNvSpPr>
          <p:nvPr>
            <p:ph sz="half" idx="2" hasCustomPrompt="1"/>
          </p:nvPr>
        </p:nvSpPr>
        <p:spPr>
          <a:xfrm>
            <a:off x="635001" y="2953738"/>
            <a:ext cx="5004000" cy="3267676"/>
          </a:xfrm>
          <a:noFill/>
        </p:spPr>
        <p:txBody>
          <a:bodyPr lIns="180000" tIns="180000" rIns="180000" bIns="72000"/>
          <a:lstStyle/>
          <a:p>
            <a:pPr lvl="0"/>
            <a:r>
              <a:rPr lang="nl-NL" dirty="0"/>
              <a:t>Klik om de tekststijl van het model bewerken</a:t>
            </a:r>
          </a:p>
        </p:txBody>
      </p:sp>
      <p:sp>
        <p:nvSpPr>
          <p:cNvPr id="5" name="Tijdelijke aanduiding voor tekst 4"/>
          <p:cNvSpPr>
            <a:spLocks noGrp="1"/>
          </p:cNvSpPr>
          <p:nvPr>
            <p:ph type="body" sz="quarter" idx="3" hasCustomPrompt="1"/>
          </p:nvPr>
        </p:nvSpPr>
        <p:spPr>
          <a:xfrm>
            <a:off x="6553200" y="2306037"/>
            <a:ext cx="5004000" cy="647228"/>
          </a:xfrm>
          <a:noFill/>
        </p:spPr>
        <p:txBody>
          <a:bodyPr lIns="180000" tIns="180000" rIns="180000" bIns="72000" anchor="b">
            <a:noAutofit/>
          </a:bodyPr>
          <a:lstStyle>
            <a:lvl1pPr marL="0" indent="0">
              <a:buNone/>
              <a:defRPr sz="1800" b="1"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tekststijl van het model bewerken</a:t>
            </a:r>
          </a:p>
        </p:txBody>
      </p:sp>
      <p:sp>
        <p:nvSpPr>
          <p:cNvPr id="6" name="Tijdelijke aanduiding voor inhoud 5"/>
          <p:cNvSpPr>
            <a:spLocks noGrp="1"/>
          </p:cNvSpPr>
          <p:nvPr>
            <p:ph sz="quarter" idx="4" hasCustomPrompt="1"/>
          </p:nvPr>
        </p:nvSpPr>
        <p:spPr>
          <a:xfrm>
            <a:off x="6553200" y="2953738"/>
            <a:ext cx="5005388" cy="3267676"/>
          </a:xfrm>
          <a:noFill/>
        </p:spPr>
        <p:txBody>
          <a:bodyPr lIns="180000" tIns="180000" rIns="180000" bIns="72000"/>
          <a:lstStyle/>
          <a:p>
            <a:pPr lvl="0"/>
            <a:r>
              <a:rPr lang="nl-NL" dirty="0"/>
              <a:t>Klik om de tekststijl van het model bewerken</a:t>
            </a:r>
          </a:p>
        </p:txBody>
      </p:sp>
      <p:sp>
        <p:nvSpPr>
          <p:cNvPr id="10" name="Titel 9"/>
          <p:cNvSpPr>
            <a:spLocks noGrp="1"/>
          </p:cNvSpPr>
          <p:nvPr>
            <p:ph type="title"/>
          </p:nvPr>
        </p:nvSpPr>
        <p:spPr/>
        <p:txBody>
          <a:bodyPr/>
          <a:lstStyle/>
          <a:p>
            <a:r>
              <a:rPr lang="nl-NL"/>
              <a:t>Klik om de stijl te bewerken</a:t>
            </a:r>
            <a:endParaRPr lang="nl-NL" dirty="0"/>
          </a:p>
        </p:txBody>
      </p:sp>
      <p:sp>
        <p:nvSpPr>
          <p:cNvPr id="16" name="Tijdelijke aanduiding voor datum 15"/>
          <p:cNvSpPr>
            <a:spLocks noGrp="1"/>
          </p:cNvSpPr>
          <p:nvPr>
            <p:ph type="dt" sz="half" idx="10"/>
          </p:nvPr>
        </p:nvSpPr>
        <p:spPr/>
        <p:txBody>
          <a:bodyPr/>
          <a:lstStyle/>
          <a:p>
            <a:endParaRPr lang="nl-NL" dirty="0"/>
          </a:p>
        </p:txBody>
      </p:sp>
      <p:sp>
        <p:nvSpPr>
          <p:cNvPr id="17" name="Tijdelijke aanduiding voor voettekst 16"/>
          <p:cNvSpPr>
            <a:spLocks noGrp="1"/>
          </p:cNvSpPr>
          <p:nvPr>
            <p:ph type="ftr" sz="quarter" idx="11"/>
          </p:nvPr>
        </p:nvSpPr>
        <p:spPr/>
        <p:txBody>
          <a:bodyPr/>
          <a:lstStyle/>
          <a:p>
            <a:endParaRPr lang="nl-NL" dirty="0"/>
          </a:p>
        </p:txBody>
      </p:sp>
      <p:sp>
        <p:nvSpPr>
          <p:cNvPr id="18" name="Tijdelijke aanduiding voor dianummer 17"/>
          <p:cNvSpPr>
            <a:spLocks noGrp="1"/>
          </p:cNvSpPr>
          <p:nvPr>
            <p:ph type="sldNum" sz="quarter" idx="12"/>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1190576183"/>
      </p:ext>
    </p:extLst>
  </p:cSld>
  <p:clrMapOvr>
    <a:masterClrMapping/>
  </p:clrMapOvr>
  <p:extLst>
    <p:ext uri="{DCECCB84-F9BA-43D5-87BE-67443E8EF086}">
      <p15:sldGuideLst xmlns:p15="http://schemas.microsoft.com/office/powerpoint/2012/main">
        <p15:guide id="1" pos="3988" userDrawn="1">
          <p15:clr>
            <a:srgbClr val="FBAE40"/>
          </p15:clr>
        </p15:guide>
        <p15:guide id="2" pos="3693" userDrawn="1">
          <p15:clr>
            <a:srgbClr val="FBAE40"/>
          </p15:clr>
        </p15:guide>
        <p15:guide id="3" orient="horz" pos="1661"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NL" dirty="0"/>
          </a:p>
        </p:txBody>
      </p:sp>
      <p:sp>
        <p:nvSpPr>
          <p:cNvPr id="12" name="Tijdelijke aanduiding voor datum 11"/>
          <p:cNvSpPr>
            <a:spLocks noGrp="1"/>
          </p:cNvSpPr>
          <p:nvPr>
            <p:ph type="dt" sz="half" idx="10"/>
          </p:nvPr>
        </p:nvSpPr>
        <p:spPr/>
        <p:txBody>
          <a:bodyPr/>
          <a:lstStyle/>
          <a:p>
            <a:endParaRPr lang="nl-NL" dirty="0"/>
          </a:p>
        </p:txBody>
      </p:sp>
      <p:sp>
        <p:nvSpPr>
          <p:cNvPr id="13" name="Tijdelijke aanduiding voor voettekst 12"/>
          <p:cNvSpPr>
            <a:spLocks noGrp="1"/>
          </p:cNvSpPr>
          <p:nvPr>
            <p:ph type="ftr" sz="quarter" idx="11"/>
          </p:nvPr>
        </p:nvSpPr>
        <p:spPr/>
        <p:txBody>
          <a:bodyPr/>
          <a:lstStyle/>
          <a:p>
            <a:endParaRPr lang="nl-NL" dirty="0"/>
          </a:p>
        </p:txBody>
      </p:sp>
      <p:sp>
        <p:nvSpPr>
          <p:cNvPr id="14" name="Tijdelijke aanduiding voor dianummer 13"/>
          <p:cNvSpPr>
            <a:spLocks noGrp="1"/>
          </p:cNvSpPr>
          <p:nvPr>
            <p:ph type="sldNum" sz="quarter" idx="12"/>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4279042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11" name="Tijdelijke aanduiding voor datum 10"/>
          <p:cNvSpPr>
            <a:spLocks noGrp="1"/>
          </p:cNvSpPr>
          <p:nvPr>
            <p:ph type="dt" sz="half" idx="10"/>
          </p:nvPr>
        </p:nvSpPr>
        <p:spPr/>
        <p:txBody>
          <a:bodyPr/>
          <a:lstStyle/>
          <a:p>
            <a:endParaRPr lang="nl-NL" dirty="0"/>
          </a:p>
        </p:txBody>
      </p:sp>
      <p:sp>
        <p:nvSpPr>
          <p:cNvPr id="12" name="Tijdelijke aanduiding voor voettekst 11"/>
          <p:cNvSpPr>
            <a:spLocks noGrp="1"/>
          </p:cNvSpPr>
          <p:nvPr>
            <p:ph type="ftr" sz="quarter" idx="11"/>
          </p:nvPr>
        </p:nvSpPr>
        <p:spPr/>
        <p:txBody>
          <a:bodyPr/>
          <a:lstStyle/>
          <a:p>
            <a:endParaRPr lang="nl-NL" dirty="0"/>
          </a:p>
        </p:txBody>
      </p:sp>
      <p:sp>
        <p:nvSpPr>
          <p:cNvPr id="13" name="Tijdelijke aanduiding voor dianummer 12"/>
          <p:cNvSpPr>
            <a:spLocks noGrp="1"/>
          </p:cNvSpPr>
          <p:nvPr>
            <p:ph type="sldNum" sz="quarter" idx="12"/>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19085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hasCustomPrompt="1"/>
          </p:nvPr>
        </p:nvSpPr>
        <p:spPr>
          <a:xfrm>
            <a:off x="635000" y="3427413"/>
            <a:ext cx="5003800" cy="2793999"/>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 om de tekststijl van het model bewerken</a:t>
            </a:r>
          </a:p>
        </p:txBody>
      </p:sp>
      <p:sp>
        <p:nvSpPr>
          <p:cNvPr id="10" name="Tijdelijke aanduiding voor inhoud 9"/>
          <p:cNvSpPr>
            <a:spLocks noGrp="1"/>
          </p:cNvSpPr>
          <p:nvPr>
            <p:ph sz="quarter" idx="13" hasCustomPrompt="1"/>
          </p:nvPr>
        </p:nvSpPr>
        <p:spPr>
          <a:xfrm>
            <a:off x="6554588" y="1052513"/>
            <a:ext cx="5004000" cy="5168900"/>
          </a:xfrm>
        </p:spPr>
        <p:txBody>
          <a:bodyPr/>
          <a:lstStyle/>
          <a:p>
            <a:pPr lvl="0"/>
            <a:r>
              <a:rPr lang="nl-NL" dirty="0"/>
              <a:t>Klik om de tekststijl van het model bewerken</a:t>
            </a:r>
          </a:p>
        </p:txBody>
      </p:sp>
      <p:sp>
        <p:nvSpPr>
          <p:cNvPr id="3" name="Titel 2"/>
          <p:cNvSpPr>
            <a:spLocks noGrp="1"/>
          </p:cNvSpPr>
          <p:nvPr>
            <p:ph type="title"/>
          </p:nvPr>
        </p:nvSpPr>
        <p:spPr>
          <a:xfrm>
            <a:off x="635000" y="1052513"/>
            <a:ext cx="5003800" cy="948047"/>
          </a:xfrm>
        </p:spPr>
        <p:txBody>
          <a:bodyPr/>
          <a:lstStyle/>
          <a:p>
            <a:r>
              <a:rPr lang="nl-NL"/>
              <a:t>Klik om de stijl te bewerken</a:t>
            </a:r>
            <a:endParaRPr lang="nl-NL" dirty="0"/>
          </a:p>
        </p:txBody>
      </p:sp>
      <p:sp>
        <p:nvSpPr>
          <p:cNvPr id="17" name="Tijdelijke aanduiding voor datum 16"/>
          <p:cNvSpPr>
            <a:spLocks noGrp="1"/>
          </p:cNvSpPr>
          <p:nvPr>
            <p:ph type="dt" sz="half" idx="14"/>
          </p:nvPr>
        </p:nvSpPr>
        <p:spPr/>
        <p:txBody>
          <a:bodyPr/>
          <a:lstStyle/>
          <a:p>
            <a:endParaRPr lang="nl-NL" dirty="0"/>
          </a:p>
        </p:txBody>
      </p:sp>
      <p:sp>
        <p:nvSpPr>
          <p:cNvPr id="18" name="Tijdelijke aanduiding voor voettekst 17"/>
          <p:cNvSpPr>
            <a:spLocks noGrp="1"/>
          </p:cNvSpPr>
          <p:nvPr>
            <p:ph type="ftr" sz="quarter" idx="15"/>
          </p:nvPr>
        </p:nvSpPr>
        <p:spPr/>
        <p:txBody>
          <a:bodyPr/>
          <a:lstStyle/>
          <a:p>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3569135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ote tekst A">
    <p:bg>
      <p:bgRef idx="1001">
        <a:schemeClr val="bg2"/>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tx1"/>
                </a:solidFill>
              </a:defRPr>
            </a:lvl1pPr>
          </a:lstStyle>
          <a:p>
            <a:r>
              <a:rPr lang="nl-NL"/>
              <a:t>Klik om de stijl te bewerken</a:t>
            </a:r>
            <a:endParaRPr lang="nl-NL" dirty="0"/>
          </a:p>
        </p:txBody>
      </p:sp>
      <p:sp>
        <p:nvSpPr>
          <p:cNvPr id="4" name="Ondertitel 2"/>
          <p:cNvSpPr>
            <a:spLocks noGrp="1"/>
          </p:cNvSpPr>
          <p:nvPr>
            <p:ph type="subTitle" idx="1"/>
          </p:nvPr>
        </p:nvSpPr>
        <p:spPr>
          <a:xfrm>
            <a:off x="635000" y="5077315"/>
            <a:ext cx="5461000" cy="1144098"/>
          </a:xfrm>
        </p:spPr>
        <p:txBody>
          <a:bodyPr lIns="162000" tIns="90000" rIns="90000">
            <a:norm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9" name="Tijdelijke aanduiding voor datum 8"/>
          <p:cNvSpPr>
            <a:spLocks noGrp="1"/>
          </p:cNvSpPr>
          <p:nvPr>
            <p:ph type="dt" sz="half" idx="10"/>
          </p:nvPr>
        </p:nvSpPr>
        <p:spPr/>
        <p:txBody>
          <a:bodyPr/>
          <a:lstStyle>
            <a:lvl1pPr>
              <a:defRPr>
                <a:solidFill>
                  <a:schemeClr val="tx2"/>
                </a:solidFill>
              </a:defRPr>
            </a:lvl1pPr>
          </a:lstStyle>
          <a:p>
            <a:endParaRPr lang="nl-NL" dirty="0"/>
          </a:p>
        </p:txBody>
      </p:sp>
      <p:sp>
        <p:nvSpPr>
          <p:cNvPr id="10" name="Tijdelijke aanduiding voor voettekst 9"/>
          <p:cNvSpPr>
            <a:spLocks noGrp="1"/>
          </p:cNvSpPr>
          <p:nvPr>
            <p:ph type="ftr" sz="quarter" idx="11"/>
          </p:nvPr>
        </p:nvSpPr>
        <p:spPr/>
        <p:txBody>
          <a:bodyPr/>
          <a:lstStyle>
            <a:lvl1pPr>
              <a:defRPr>
                <a:solidFill>
                  <a:schemeClr val="tx2"/>
                </a:solidFill>
              </a:defRPr>
            </a:lvl1pPr>
          </a:lstStyle>
          <a:p>
            <a:endParaRPr lang="nl-NL" dirty="0"/>
          </a:p>
        </p:txBody>
      </p:sp>
      <p:sp>
        <p:nvSpPr>
          <p:cNvPr id="11" name="Tijdelijke aanduiding voor dianummer 10"/>
          <p:cNvSpPr>
            <a:spLocks noGrp="1"/>
          </p:cNvSpPr>
          <p:nvPr>
            <p:ph type="sldNum" sz="quarter" idx="12"/>
          </p:nvPr>
        </p:nvSpPr>
        <p:spPr/>
        <p:txBody>
          <a:bodyPr/>
          <a:lstStyle>
            <a:lvl1pPr>
              <a:defRPr>
                <a:solidFill>
                  <a:schemeClr val="tx2"/>
                </a:solidFill>
              </a:defRPr>
            </a:lvl1p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23913976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ote tekst B">
    <p:bg>
      <p:bgRef idx="1001">
        <a:schemeClr val="bg1"/>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tx2"/>
                </a:solidFill>
              </a:defRPr>
            </a:lvl1pPr>
          </a:lstStyle>
          <a:p>
            <a:r>
              <a:rPr lang="nl-NL"/>
              <a:t>Klik om de stijl te bewerken</a:t>
            </a:r>
            <a:endParaRPr lang="nl-NL" dirty="0"/>
          </a:p>
        </p:txBody>
      </p:sp>
      <p:sp>
        <p:nvSpPr>
          <p:cNvPr id="4" name="Ondertitel 2"/>
          <p:cNvSpPr>
            <a:spLocks noGrp="1"/>
          </p:cNvSpPr>
          <p:nvPr>
            <p:ph type="subTitle" idx="1"/>
          </p:nvPr>
        </p:nvSpPr>
        <p:spPr>
          <a:xfrm>
            <a:off x="635000" y="5077314"/>
            <a:ext cx="5461000" cy="1144099"/>
          </a:xfrm>
        </p:spPr>
        <p:txBody>
          <a:bodyPr lIns="16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6" name="Tijdelijke aanduiding voor datum 5"/>
          <p:cNvSpPr>
            <a:spLocks noGrp="1"/>
          </p:cNvSpPr>
          <p:nvPr>
            <p:ph type="dt" sz="half" idx="10"/>
          </p:nvPr>
        </p:nvSpPr>
        <p:spPr/>
        <p:txBody>
          <a:bodyPr/>
          <a:lstStyle/>
          <a:p>
            <a:endParaRPr lang="nl-NL" dirty="0"/>
          </a:p>
        </p:txBody>
      </p:sp>
      <p:sp>
        <p:nvSpPr>
          <p:cNvPr id="7" name="Tijdelijke aanduiding voor voettekst 6"/>
          <p:cNvSpPr>
            <a:spLocks noGrp="1"/>
          </p:cNvSpPr>
          <p:nvPr>
            <p:ph type="ftr" sz="quarter" idx="11"/>
          </p:nvPr>
        </p:nvSpPr>
        <p:spPr/>
        <p:txBody>
          <a:bodyPr/>
          <a:lstStyle/>
          <a:p>
            <a:endParaRPr lang="nl-NL" dirty="0"/>
          </a:p>
        </p:txBody>
      </p:sp>
      <p:sp>
        <p:nvSpPr>
          <p:cNvPr id="8" name="Tijdelijke aanduiding voor dianummer 7"/>
          <p:cNvSpPr>
            <a:spLocks noGrp="1"/>
          </p:cNvSpPr>
          <p:nvPr>
            <p:ph type="sldNum" sz="quarter" idx="12"/>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287299482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7" name="Rechthoek 6"/>
          <p:cNvSpPr/>
          <p:nvPr userDrawn="1"/>
        </p:nvSpPr>
        <p:spPr>
          <a:xfrm>
            <a:off x="6096000" y="-1588"/>
            <a:ext cx="6096000" cy="68595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lgn="l">
              <a:buFont typeface="Arial" charset="0"/>
              <a:buNone/>
            </a:pPr>
            <a:endParaRPr lang="nl-NL" sz="1000">
              <a:solidFill>
                <a:schemeClr val="bg1"/>
              </a:solidFill>
            </a:endParaRPr>
          </a:p>
        </p:txBody>
      </p:sp>
      <p:sp>
        <p:nvSpPr>
          <p:cNvPr id="6" name="Titel 5"/>
          <p:cNvSpPr>
            <a:spLocks noGrp="1"/>
          </p:cNvSpPr>
          <p:nvPr>
            <p:ph type="title"/>
          </p:nvPr>
        </p:nvSpPr>
        <p:spPr>
          <a:xfrm>
            <a:off x="635000" y="2636838"/>
            <a:ext cx="5003799" cy="1584324"/>
          </a:xfrm>
        </p:spPr>
        <p:txBody>
          <a:bodyPr anchor="ctr" anchorCtr="0"/>
          <a:lstStyle>
            <a:lvl1pPr>
              <a:defRPr sz="4000">
                <a:solidFill>
                  <a:schemeClr val="tx2"/>
                </a:solidFill>
              </a:defRPr>
            </a:lvl1pPr>
          </a:lstStyle>
          <a:p>
            <a:r>
              <a:rPr lang="nl-NL"/>
              <a:t>Klik om de stijl te bewerken</a:t>
            </a:r>
            <a:endParaRPr lang="nl-NL" dirty="0"/>
          </a:p>
        </p:txBody>
      </p:sp>
      <p:sp>
        <p:nvSpPr>
          <p:cNvPr id="3" name="Tijdelijke aanduiding voor tekst 2"/>
          <p:cNvSpPr>
            <a:spLocks noGrp="1"/>
          </p:cNvSpPr>
          <p:nvPr>
            <p:ph type="body" sz="quarter" idx="10" hasCustomPrompt="1"/>
          </p:nvPr>
        </p:nvSpPr>
        <p:spPr>
          <a:xfrm>
            <a:off x="6554588" y="1066800"/>
            <a:ext cx="5004000" cy="5154613"/>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11" name="Tijdelijke aanduiding voor datum 10"/>
          <p:cNvSpPr>
            <a:spLocks noGrp="1"/>
          </p:cNvSpPr>
          <p:nvPr>
            <p:ph type="dt" sz="half" idx="11"/>
          </p:nvPr>
        </p:nvSpPr>
        <p:spPr/>
        <p:txBody>
          <a:bodyPr/>
          <a:lstStyle/>
          <a:p>
            <a:endParaRPr lang="nl-NL" dirty="0"/>
          </a:p>
        </p:txBody>
      </p:sp>
      <p:sp>
        <p:nvSpPr>
          <p:cNvPr id="12" name="Tijdelijke aanduiding voor voettekst 11"/>
          <p:cNvSpPr>
            <a:spLocks noGrp="1"/>
          </p:cNvSpPr>
          <p:nvPr>
            <p:ph type="ftr" sz="quarter" idx="12"/>
          </p:nvPr>
        </p:nvSpPr>
        <p:spPr/>
        <p:txBody>
          <a:bodyPr/>
          <a:lstStyle/>
          <a:p>
            <a:endParaRPr lang="nl-NL" dirty="0"/>
          </a:p>
        </p:txBody>
      </p:sp>
      <p:sp>
        <p:nvSpPr>
          <p:cNvPr id="13" name="Tijdelijke aanduiding voor dianummer 12"/>
          <p:cNvSpPr>
            <a:spLocks noGrp="1"/>
          </p:cNvSpPr>
          <p:nvPr>
            <p:ph type="sldNum" sz="quarter" idx="13"/>
          </p:nvPr>
        </p:nvSpPr>
        <p:spPr/>
        <p:txBody>
          <a:bodyPr/>
          <a:lstStyle/>
          <a:p>
            <a:fld id="{10A0A6AF-03C5-477E-939A-E28F7E7F05EA}" type="slidenum">
              <a:rPr lang="nl-NL" smtClean="0"/>
              <a:pPr/>
              <a:t>‹#›</a:t>
            </a:fld>
            <a:endParaRPr lang="nl-NL" dirty="0"/>
          </a:p>
        </p:txBody>
      </p:sp>
      <p:pic>
        <p:nvPicPr>
          <p:cNvPr id="9" name="Afbeelding 8">
            <a:extLst>
              <a:ext uri="{FF2B5EF4-FFF2-40B4-BE49-F238E27FC236}">
                <a16:creationId xmlns:a16="http://schemas.microsoft.com/office/drawing/2014/main" id="{1AB1A3E9-97CB-CA43-9E2C-4CE700C68A5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8841814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guide id="3" pos="5609">
          <p15:clr>
            <a:srgbClr val="FBAE40"/>
          </p15:clr>
        </p15:guide>
        <p15:guide id="4" pos="590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nvPr>
        </p:nvSpPr>
        <p:spPr>
          <a:xfrm>
            <a:off x="634999" y="2636839"/>
            <a:ext cx="5004000" cy="1584324"/>
          </a:xfrm>
        </p:spPr>
        <p:txBody>
          <a:bodyPr anchor="ctr" anchorCtr="0"/>
          <a:lstStyle>
            <a:lvl1pPr>
              <a:defRPr sz="4000">
                <a:solidFill>
                  <a:schemeClr val="bg1"/>
                </a:solidFill>
              </a:defRPr>
            </a:lvl1pPr>
          </a:lstStyle>
          <a:p>
            <a:r>
              <a:rPr lang="nl-NL"/>
              <a:t>Klik om de stijl te bewerken</a:t>
            </a:r>
            <a:endParaRPr lang="nl-NL" dirty="0"/>
          </a:p>
        </p:txBody>
      </p:sp>
      <p:sp>
        <p:nvSpPr>
          <p:cNvPr id="4" name="Tijdelijke aanduiding voor tekst 3"/>
          <p:cNvSpPr>
            <a:spLocks noGrp="1"/>
          </p:cNvSpPr>
          <p:nvPr>
            <p:ph type="body" sz="quarter" idx="10" hasCustomPrompt="1"/>
          </p:nvPr>
        </p:nvSpPr>
        <p:spPr>
          <a:xfrm>
            <a:off x="6553199" y="1052513"/>
            <a:ext cx="5004000" cy="5168900"/>
          </a:xfrm>
        </p:spPr>
        <p:txBody>
          <a:bodyPr anchor="ctr" anchorCtr="0"/>
          <a:lstStyle/>
          <a:p>
            <a:pPr lvl="0"/>
            <a:r>
              <a:rPr lang="nl-NL" dirty="0"/>
              <a:t>Klik om de tekststijl van het model bewerken</a:t>
            </a:r>
          </a:p>
        </p:txBody>
      </p:sp>
      <p:sp>
        <p:nvSpPr>
          <p:cNvPr id="13" name="Tijdelijke aanduiding voor datum 12"/>
          <p:cNvSpPr>
            <a:spLocks noGrp="1"/>
          </p:cNvSpPr>
          <p:nvPr>
            <p:ph type="dt" sz="half" idx="11"/>
          </p:nvPr>
        </p:nvSpPr>
        <p:spPr/>
        <p:txBody>
          <a:bodyPr/>
          <a:lstStyle/>
          <a:p>
            <a:endParaRPr lang="nl-NL" dirty="0"/>
          </a:p>
        </p:txBody>
      </p:sp>
      <p:sp>
        <p:nvSpPr>
          <p:cNvPr id="14" name="Tijdelijke aanduiding voor voettekst 13"/>
          <p:cNvSpPr>
            <a:spLocks noGrp="1"/>
          </p:cNvSpPr>
          <p:nvPr>
            <p:ph type="ftr" sz="quarter" idx="12"/>
          </p:nvPr>
        </p:nvSpPr>
        <p:spPr/>
        <p:txBody>
          <a:bodyPr/>
          <a:lstStyle/>
          <a:p>
            <a:endParaRPr lang="nl-NL" dirty="0"/>
          </a:p>
        </p:txBody>
      </p:sp>
      <p:sp>
        <p:nvSpPr>
          <p:cNvPr id="15" name="Tijdelijke aanduiding voor dianummer 14"/>
          <p:cNvSpPr>
            <a:spLocks noGrp="1"/>
          </p:cNvSpPr>
          <p:nvPr>
            <p:ph type="sldNum" sz="quarter" idx="13"/>
          </p:nvPr>
        </p:nvSpPr>
        <p:spPr/>
        <p:txBody>
          <a:bodyPr/>
          <a:lstStyle/>
          <a:p>
            <a:fld id="{10A0A6AF-03C5-477E-939A-E28F7E7F05EA}" type="slidenum">
              <a:rPr lang="nl-NL" smtClean="0"/>
              <a:pPr/>
              <a:t>‹#›</a:t>
            </a:fld>
            <a:endParaRPr lang="nl-NL" dirty="0"/>
          </a:p>
        </p:txBody>
      </p:sp>
      <p:pic>
        <p:nvPicPr>
          <p:cNvPr id="9" name="Afbeelding 8">
            <a:extLst>
              <a:ext uri="{FF2B5EF4-FFF2-40B4-BE49-F238E27FC236}">
                <a16:creationId xmlns:a16="http://schemas.microsoft.com/office/drawing/2014/main" id="{BE770F96-3C80-EF44-950D-D9743531401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144809955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hasCustomPrompt="1"/>
          </p:nvPr>
        </p:nvSpPr>
        <p:spPr>
          <a:xfrm>
            <a:off x="635000" y="3427413"/>
            <a:ext cx="5003800" cy="2794000"/>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 om de tekststijl van het model bewerken</a:t>
            </a:r>
          </a:p>
        </p:txBody>
      </p:sp>
      <p:sp>
        <p:nvSpPr>
          <p:cNvPr id="9" name="Titel 8"/>
          <p:cNvSpPr>
            <a:spLocks noGrp="1"/>
          </p:cNvSpPr>
          <p:nvPr>
            <p:ph type="title"/>
          </p:nvPr>
        </p:nvSpPr>
        <p:spPr>
          <a:xfrm>
            <a:off x="635000" y="1052513"/>
            <a:ext cx="5003800" cy="948047"/>
          </a:xfrm>
        </p:spPr>
        <p:txBody>
          <a:bodyPr/>
          <a:lstStyle/>
          <a:p>
            <a:r>
              <a:rPr lang="nl-NL"/>
              <a:t>Klik om de stijl te bewerken</a:t>
            </a:r>
            <a:endParaRPr lang="nl-NL" dirty="0"/>
          </a:p>
        </p:txBody>
      </p:sp>
      <p:sp>
        <p:nvSpPr>
          <p:cNvPr id="17" name="Tijdelijke aanduiding voor afbeelding 16">
            <a:extLst>
              <a:ext uri="{FF2B5EF4-FFF2-40B4-BE49-F238E27FC236}">
                <a16:creationId xmlns:a16="http://schemas.microsoft.com/office/drawing/2014/main" id="{BBCE35AD-A624-6445-84E4-C0AC03B155AD}"/>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noFill/>
        </p:spPr>
        <p:txBody>
          <a:bodyPr wrap="square" anchor="ctr" anchorCtr="0">
            <a:noAutofit/>
          </a:bodyPr>
          <a:lstStyle/>
          <a:p>
            <a:r>
              <a:rPr lang="nl-NL"/>
              <a:t>Klik op het pictogram als u een afbeelding wilt toevoegen</a:t>
            </a:r>
            <a:endParaRPr lang="nl-NL" dirty="0"/>
          </a:p>
        </p:txBody>
      </p:sp>
      <p:sp>
        <p:nvSpPr>
          <p:cNvPr id="11" name="Tijdelijke aanduiding voor datum 10"/>
          <p:cNvSpPr>
            <a:spLocks noGrp="1"/>
          </p:cNvSpPr>
          <p:nvPr>
            <p:ph type="dt" sz="half" idx="25"/>
          </p:nvPr>
        </p:nvSpPr>
        <p:spPr/>
        <p:txBody>
          <a:bodyPr/>
          <a:lstStyle/>
          <a:p>
            <a:endParaRPr lang="nl-NL" dirty="0"/>
          </a:p>
        </p:txBody>
      </p:sp>
      <p:sp>
        <p:nvSpPr>
          <p:cNvPr id="12" name="Tijdelijke aanduiding voor voettekst 11"/>
          <p:cNvSpPr>
            <a:spLocks noGrp="1"/>
          </p:cNvSpPr>
          <p:nvPr>
            <p:ph type="ftr" sz="quarter" idx="26"/>
          </p:nvPr>
        </p:nvSpPr>
        <p:spPr/>
        <p:txBody>
          <a:bodyPr/>
          <a:lstStyle/>
          <a:p>
            <a:endParaRPr lang="nl-NL" dirty="0"/>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35264090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5" hasCustomPrompt="1"/>
          </p:nvPr>
        </p:nvSpPr>
        <p:spPr>
          <a:xfrm>
            <a:off x="635000" y="2289600"/>
            <a:ext cx="5005388" cy="393541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2" name="Titel 1"/>
          <p:cNvSpPr>
            <a:spLocks noGrp="1"/>
          </p:cNvSpPr>
          <p:nvPr>
            <p:ph type="title"/>
          </p:nvPr>
        </p:nvSpPr>
        <p:spPr>
          <a:xfrm>
            <a:off x="634206" y="1051200"/>
            <a:ext cx="5004594" cy="948047"/>
          </a:xfrm>
        </p:spPr>
        <p:txBody>
          <a:bodyPr/>
          <a:lstStyle>
            <a:lvl1pPr>
              <a:defRPr>
                <a:solidFill>
                  <a:schemeClr val="bg1"/>
                </a:solidFill>
              </a:defRPr>
            </a:lvl1pPr>
          </a:lstStyle>
          <a:p>
            <a:r>
              <a:rPr lang="nl-NL"/>
              <a:t>Klik om de stijl te bewerken</a:t>
            </a:r>
            <a:endParaRPr lang="nl-NL" dirty="0"/>
          </a:p>
        </p:txBody>
      </p:sp>
      <p:sp>
        <p:nvSpPr>
          <p:cNvPr id="20" name="Tijdelijke aanduiding voor datum 19"/>
          <p:cNvSpPr>
            <a:spLocks noGrp="1"/>
          </p:cNvSpPr>
          <p:nvPr>
            <p:ph type="dt" sz="half" idx="25"/>
          </p:nvPr>
        </p:nvSpPr>
        <p:spPr/>
        <p:txBody>
          <a:bodyPr/>
          <a:lstStyle/>
          <a:p>
            <a:endParaRPr lang="nl-NL" dirty="0"/>
          </a:p>
        </p:txBody>
      </p:sp>
      <p:sp>
        <p:nvSpPr>
          <p:cNvPr id="21" name="Tijdelijke aanduiding voor voettekst 20"/>
          <p:cNvSpPr>
            <a:spLocks noGrp="1"/>
          </p:cNvSpPr>
          <p:nvPr>
            <p:ph type="ftr" sz="quarter" idx="26"/>
          </p:nvPr>
        </p:nvSpPr>
        <p:spPr/>
        <p:txBody>
          <a:bodyPr/>
          <a:lstStyle/>
          <a:p>
            <a:endParaRPr lang="nl-NL" dirty="0"/>
          </a:p>
        </p:txBody>
      </p:sp>
      <p:sp>
        <p:nvSpPr>
          <p:cNvPr id="22" name="Tijdelijke aanduiding voor dianummer 21"/>
          <p:cNvSpPr>
            <a:spLocks noGrp="1"/>
          </p:cNvSpPr>
          <p:nvPr>
            <p:ph type="sldNum" sz="quarter" idx="27"/>
          </p:nvPr>
        </p:nvSpPr>
        <p:spPr/>
        <p:txBody>
          <a:bodyPr/>
          <a:lstStyle/>
          <a:p>
            <a:fld id="{10A0A6AF-03C5-477E-939A-E28F7E7F05EA}" type="slidenum">
              <a:rPr lang="nl-NL" smtClean="0"/>
              <a:pPr/>
              <a:t>‹#›</a:t>
            </a:fld>
            <a:endParaRPr lang="nl-NL" dirty="0"/>
          </a:p>
        </p:txBody>
      </p:sp>
      <p:sp>
        <p:nvSpPr>
          <p:cNvPr id="13" name="Tijdelijke aanduiding voor afbeelding 12">
            <a:extLst>
              <a:ext uri="{FF2B5EF4-FFF2-40B4-BE49-F238E27FC236}">
                <a16:creationId xmlns:a16="http://schemas.microsoft.com/office/drawing/2014/main" id="{E2861002-9B37-3648-AC12-62C3BB3C1FD0}"/>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noFill/>
        </p:spPr>
        <p:txBody>
          <a:bodyPr wrap="square" anchor="ctr" anchorCtr="0">
            <a:noAutofit/>
          </a:bodyPr>
          <a:lstStyle/>
          <a:p>
            <a:r>
              <a:rPr lang="nl-NL"/>
              <a:t>Klik op het pictogram als u een afbeelding wilt toevoegen</a:t>
            </a:r>
            <a:endParaRPr lang="nl-NL" dirty="0"/>
          </a:p>
        </p:txBody>
      </p:sp>
      <p:pic>
        <p:nvPicPr>
          <p:cNvPr id="11" name="Afbeelding 10">
            <a:extLst>
              <a:ext uri="{FF2B5EF4-FFF2-40B4-BE49-F238E27FC236}">
                <a16:creationId xmlns:a16="http://schemas.microsoft.com/office/drawing/2014/main" id="{B9945B71-DBE8-C64D-A8FF-A06662931AE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3411097885"/>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635000" y="2289600"/>
            <a:ext cx="5003800" cy="3931813"/>
          </a:xfrm>
        </p:spPr>
        <p:txBody>
          <a:bodyPr/>
          <a:lstStyle/>
          <a:p>
            <a:pPr lvl="0"/>
            <a:r>
              <a:rPr lang="nl-NL" dirty="0"/>
              <a:t>Klik om de tekststijl van het model bewerken</a:t>
            </a:r>
          </a:p>
        </p:txBody>
      </p:sp>
      <p:sp>
        <p:nvSpPr>
          <p:cNvPr id="2" name="Titel 1"/>
          <p:cNvSpPr>
            <a:spLocks noGrp="1"/>
          </p:cNvSpPr>
          <p:nvPr>
            <p:ph type="title"/>
          </p:nvPr>
        </p:nvSpPr>
        <p:spPr>
          <a:xfrm>
            <a:off x="635000" y="1051200"/>
            <a:ext cx="5003800" cy="948047"/>
          </a:xfrm>
        </p:spPr>
        <p:txBody>
          <a:bodyPr/>
          <a:lstStyle/>
          <a:p>
            <a:r>
              <a:rPr lang="nl-NL"/>
              <a:t>Klik om de stijl te bewerken</a:t>
            </a:r>
            <a:endParaRPr lang="nl-NL" dirty="0"/>
          </a:p>
        </p:txBody>
      </p:sp>
      <p:sp>
        <p:nvSpPr>
          <p:cNvPr id="6" name="Tijdelijke aanduiding voor datum 5"/>
          <p:cNvSpPr>
            <a:spLocks noGrp="1"/>
          </p:cNvSpPr>
          <p:nvPr>
            <p:ph type="dt" sz="half" idx="25"/>
          </p:nvPr>
        </p:nvSpPr>
        <p:spPr/>
        <p:txBody>
          <a:bodyPr/>
          <a:lstStyle/>
          <a:p>
            <a:endParaRPr lang="nl-NL" dirty="0"/>
          </a:p>
        </p:txBody>
      </p:sp>
      <p:sp>
        <p:nvSpPr>
          <p:cNvPr id="12" name="Tijdelijke aanduiding voor voettekst 11"/>
          <p:cNvSpPr>
            <a:spLocks noGrp="1"/>
          </p:cNvSpPr>
          <p:nvPr>
            <p:ph type="ftr" sz="quarter" idx="26"/>
          </p:nvPr>
        </p:nvSpPr>
        <p:spPr/>
        <p:txBody>
          <a:bodyPr/>
          <a:lstStyle/>
          <a:p>
            <a:endParaRPr lang="nl-NL" dirty="0"/>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a:t>
            </a:fld>
            <a:endParaRPr lang="nl-NL" dirty="0"/>
          </a:p>
        </p:txBody>
      </p:sp>
      <p:sp>
        <p:nvSpPr>
          <p:cNvPr id="8" name="Tijdelijke aanduiding voor afbeelding 7">
            <a:extLst>
              <a:ext uri="{FF2B5EF4-FFF2-40B4-BE49-F238E27FC236}">
                <a16:creationId xmlns:a16="http://schemas.microsoft.com/office/drawing/2014/main" id="{1817E04A-B9A8-0D44-BBB8-122507EA0819}"/>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noFill/>
        </p:spPr>
        <p:txBody>
          <a:bodyPr wrap="square" anchor="ctr" anchorCtr="0">
            <a:noAutofit/>
          </a:bodyPr>
          <a:lstStyle/>
          <a:p>
            <a:r>
              <a:rPr lang="nl-NL"/>
              <a:t>Klik op het pictogram als u een afbeelding wilt toevoegen</a:t>
            </a:r>
            <a:endParaRPr lang="nl-NL" dirty="0"/>
          </a:p>
        </p:txBody>
      </p:sp>
    </p:spTree>
    <p:extLst>
      <p:ext uri="{BB962C8B-B14F-4D97-AF65-F5344CB8AC3E}">
        <p14:creationId xmlns:p14="http://schemas.microsoft.com/office/powerpoint/2010/main" val="172983865"/>
      </p:ext>
    </p:extLst>
  </p:cSld>
  <p:clrMapOvr>
    <a:masterClrMapping/>
  </p:clrMapOvr>
  <p:extLst>
    <p:ext uri="{DCECCB84-F9BA-43D5-87BE-67443E8EF086}">
      <p15:sldGuideLst xmlns:p15="http://schemas.microsoft.com/office/powerpoint/2012/main">
        <p15:guide id="1" pos="397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bg1"/>
                </a:solidFill>
              </a:defRPr>
            </a:lvl1pPr>
          </a:lstStyle>
          <a:p>
            <a:r>
              <a:rPr lang="nl-NL"/>
              <a:t>Klik om de stijl te bewerken</a:t>
            </a:r>
            <a:endParaRPr lang="nl-NL" dirty="0"/>
          </a:p>
        </p:txBody>
      </p:sp>
      <p:sp>
        <p:nvSpPr>
          <p:cNvPr id="14" name="Tijdelijke aanduiding voor tekst 13"/>
          <p:cNvSpPr>
            <a:spLocks noGrp="1"/>
          </p:cNvSpPr>
          <p:nvPr>
            <p:ph type="body" sz="quarter" idx="13" hasCustomPrompt="1"/>
          </p:nvPr>
        </p:nvSpPr>
        <p:spPr>
          <a:xfrm>
            <a:off x="635000" y="3749487"/>
            <a:ext cx="10923588" cy="2471925"/>
          </a:xfrm>
        </p:spPr>
        <p:txBody>
          <a:bodyPr numCol="2" spcCol="468000"/>
          <a:lstStyle/>
          <a:p>
            <a:pPr lvl="0"/>
            <a:r>
              <a:rPr lang="nl-NL" dirty="0"/>
              <a:t>Klik om de tekststijl van het model bewerken</a:t>
            </a:r>
          </a:p>
        </p:txBody>
      </p:sp>
      <p:sp>
        <p:nvSpPr>
          <p:cNvPr id="8" name="Tijdelijke aanduiding voor datum 7"/>
          <p:cNvSpPr>
            <a:spLocks noGrp="1"/>
          </p:cNvSpPr>
          <p:nvPr>
            <p:ph type="dt" sz="half" idx="14"/>
          </p:nvPr>
        </p:nvSpPr>
        <p:spPr/>
        <p:txBody>
          <a:bodyPr/>
          <a:lstStyle/>
          <a:p>
            <a:endParaRPr lang="nl-NL" dirty="0"/>
          </a:p>
        </p:txBody>
      </p:sp>
      <p:sp>
        <p:nvSpPr>
          <p:cNvPr id="10" name="Tijdelijke aanduiding voor voettekst 9"/>
          <p:cNvSpPr>
            <a:spLocks noGrp="1"/>
          </p:cNvSpPr>
          <p:nvPr>
            <p:ph type="ftr" sz="quarter" idx="15"/>
          </p:nvPr>
        </p:nvSpPr>
        <p:spPr/>
        <p:txBody>
          <a:bodyPr/>
          <a:lstStyle/>
          <a:p>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a:t>
            </a:fld>
            <a:endParaRPr lang="nl-NL" dirty="0"/>
          </a:p>
        </p:txBody>
      </p:sp>
      <p:pic>
        <p:nvPicPr>
          <p:cNvPr id="12" name="Afbeelding 11">
            <a:extLst>
              <a:ext uri="{FF2B5EF4-FFF2-40B4-BE49-F238E27FC236}">
                <a16:creationId xmlns:a16="http://schemas.microsoft.com/office/drawing/2014/main" id="{38466592-3EDA-8A4C-9A9E-0690EAD4E06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9530065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6" name="Rechthoek 5"/>
          <p:cNvSpPr/>
          <p:nvPr userDrawn="1"/>
        </p:nvSpPr>
        <p:spPr>
          <a:xfrm>
            <a:off x="0" y="3430587"/>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tx2"/>
                </a:solidFill>
              </a:defRPr>
            </a:lvl1pPr>
          </a:lstStyle>
          <a:p>
            <a:r>
              <a:rPr lang="nl-NL"/>
              <a:t>Klik om de stijl te bewerken</a:t>
            </a:r>
            <a:endParaRPr lang="nl-NL" dirty="0"/>
          </a:p>
        </p:txBody>
      </p:sp>
      <p:sp>
        <p:nvSpPr>
          <p:cNvPr id="14" name="Tijdelijke aanduiding voor tekst 13"/>
          <p:cNvSpPr>
            <a:spLocks noGrp="1"/>
          </p:cNvSpPr>
          <p:nvPr>
            <p:ph type="body" sz="quarter" idx="13" hasCustomPrompt="1"/>
          </p:nvPr>
        </p:nvSpPr>
        <p:spPr>
          <a:xfrm>
            <a:off x="635000" y="3749487"/>
            <a:ext cx="10923588" cy="2471925"/>
          </a:xfrm>
        </p:spPr>
        <p:txBody>
          <a:bodyPr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8" name="Tijdelijke aanduiding voor datum 7"/>
          <p:cNvSpPr>
            <a:spLocks noGrp="1"/>
          </p:cNvSpPr>
          <p:nvPr>
            <p:ph type="dt" sz="half" idx="14"/>
          </p:nvPr>
        </p:nvSpPr>
        <p:spPr/>
        <p:txBody>
          <a:bodyPr/>
          <a:lstStyle/>
          <a:p>
            <a:endParaRPr lang="nl-NL" dirty="0"/>
          </a:p>
        </p:txBody>
      </p:sp>
      <p:sp>
        <p:nvSpPr>
          <p:cNvPr id="10" name="Tijdelijke aanduiding voor voettekst 9"/>
          <p:cNvSpPr>
            <a:spLocks noGrp="1"/>
          </p:cNvSpPr>
          <p:nvPr>
            <p:ph type="ftr" sz="quarter" idx="15"/>
          </p:nvPr>
        </p:nvSpPr>
        <p:spPr/>
        <p:txBody>
          <a:bodyPr/>
          <a:lstStyle/>
          <a:p>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1637193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lvl1pPr>
              <a:buClr>
                <a:schemeClr val="bg2"/>
              </a:buClr>
              <a:tabLst>
                <a:tab pos="1619250" algn="l"/>
              </a:tabLst>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4205" y="3888000"/>
            <a:ext cx="5004595" cy="2333413"/>
          </a:xfrm>
        </p:spPr>
        <p:txBody>
          <a:bodyPr anchor="t" anchorCtr="0"/>
          <a:lstStyle>
            <a:lvl1pPr>
              <a:defRPr>
                <a:solidFill>
                  <a:schemeClr val="tx1"/>
                </a:solidFill>
              </a:defRPr>
            </a:lvl1pPr>
          </a:lstStyle>
          <a:p>
            <a:r>
              <a:rPr lang="nl-NL"/>
              <a:t>Klik om de stijl te bewerken</a:t>
            </a:r>
            <a:endParaRPr lang="nl-NL" dirty="0"/>
          </a:p>
        </p:txBody>
      </p:sp>
      <p:sp>
        <p:nvSpPr>
          <p:cNvPr id="6" name="Tijdelijke aanduiding voor tekst 13"/>
          <p:cNvSpPr>
            <a:spLocks noGrp="1"/>
          </p:cNvSpPr>
          <p:nvPr>
            <p:ph type="body" sz="quarter" idx="13" hasCustomPrompt="1"/>
          </p:nvPr>
        </p:nvSpPr>
        <p:spPr>
          <a:xfrm>
            <a:off x="6554588" y="3888000"/>
            <a:ext cx="5004000" cy="2333413"/>
          </a:xfrm>
        </p:spPr>
        <p:txBody>
          <a:bodyPr tIns="50400" numCol="1" spcCol="468000" anchor="t" anchorCtr="0"/>
          <a:lstStyle/>
          <a:p>
            <a:pPr lvl="0"/>
            <a:r>
              <a:rPr lang="nl-NL" dirty="0"/>
              <a:t>Klik om de tekststijl van het model bewerken</a:t>
            </a:r>
          </a:p>
        </p:txBody>
      </p:sp>
      <p:sp>
        <p:nvSpPr>
          <p:cNvPr id="10" name="Tijdelijke aanduiding voor datum 9"/>
          <p:cNvSpPr>
            <a:spLocks noGrp="1"/>
          </p:cNvSpPr>
          <p:nvPr>
            <p:ph type="dt" sz="half" idx="15"/>
          </p:nvPr>
        </p:nvSpPr>
        <p:spPr/>
        <p:txBody>
          <a:bodyPr/>
          <a:lstStyle>
            <a:lvl1pPr>
              <a:defRPr>
                <a:solidFill>
                  <a:schemeClr val="tx2"/>
                </a:solidFill>
              </a:defRPr>
            </a:lvl1pPr>
          </a:lstStyle>
          <a:p>
            <a:endParaRPr lang="nl-NL" dirty="0"/>
          </a:p>
        </p:txBody>
      </p:sp>
      <p:sp>
        <p:nvSpPr>
          <p:cNvPr id="11" name="Tijdelijke aanduiding voor voettekst 10"/>
          <p:cNvSpPr>
            <a:spLocks noGrp="1"/>
          </p:cNvSpPr>
          <p:nvPr>
            <p:ph type="ftr" sz="quarter" idx="16"/>
          </p:nvPr>
        </p:nvSpPr>
        <p:spPr/>
        <p:txBody>
          <a:bodyPr/>
          <a:lstStyle>
            <a:lvl1pPr>
              <a:defRPr>
                <a:solidFill>
                  <a:schemeClr val="tx2"/>
                </a:solidFill>
              </a:defRPr>
            </a:lvl1pPr>
          </a:lstStyle>
          <a:p>
            <a:endParaRPr lang="nl-NL" dirty="0"/>
          </a:p>
        </p:txBody>
      </p:sp>
      <p:sp>
        <p:nvSpPr>
          <p:cNvPr id="13" name="Tijdelijke aanduiding voor dianummer 12"/>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2168891579"/>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hasCustomPrompt="1"/>
          </p:nvPr>
        </p:nvSpPr>
        <p:spPr>
          <a:xfrm>
            <a:off x="6553199" y="3888000"/>
            <a:ext cx="5004000" cy="2333413"/>
          </a:xfrm>
        </p:spPr>
        <p:txBody>
          <a:bodyPr tIns="50400" numCol="1" spcCol="468000" anchor="t" anchorCtr="0"/>
          <a:lstStyle/>
          <a:p>
            <a:pPr lvl="0"/>
            <a:r>
              <a:rPr lang="nl-NL" dirty="0"/>
              <a:t>Klik om de tekststijl van het model bewerken</a:t>
            </a:r>
          </a:p>
        </p:txBody>
      </p:sp>
      <p:sp>
        <p:nvSpPr>
          <p:cNvPr id="2" name="Titel 1"/>
          <p:cNvSpPr>
            <a:spLocks noGrp="1"/>
          </p:cNvSpPr>
          <p:nvPr>
            <p:ph type="title"/>
          </p:nvPr>
        </p:nvSpPr>
        <p:spPr>
          <a:xfrm>
            <a:off x="634206" y="3888000"/>
            <a:ext cx="5004594" cy="2333413"/>
          </a:xfrm>
        </p:spPr>
        <p:txBody>
          <a:bodyPr anchor="t" anchorCtr="0"/>
          <a:lstStyle/>
          <a:p>
            <a:r>
              <a:rPr lang="nl-NL"/>
              <a:t>Klik om de stijl te bewerken</a:t>
            </a:r>
            <a:endParaRPr lang="nl-NL" dirty="0"/>
          </a:p>
        </p:txBody>
      </p:sp>
      <p:sp>
        <p:nvSpPr>
          <p:cNvPr id="9" name="Tijdelijke aanduiding voor datum 8"/>
          <p:cNvSpPr>
            <a:spLocks noGrp="1"/>
          </p:cNvSpPr>
          <p:nvPr>
            <p:ph type="dt" sz="half" idx="15"/>
          </p:nvPr>
        </p:nvSpPr>
        <p:spPr/>
        <p:txBody>
          <a:bodyPr/>
          <a:lstStyle/>
          <a:p>
            <a:endParaRPr lang="nl-NL" dirty="0"/>
          </a:p>
        </p:txBody>
      </p:sp>
      <p:sp>
        <p:nvSpPr>
          <p:cNvPr id="10" name="Tijdelijke aanduiding voor voettekst 9"/>
          <p:cNvSpPr>
            <a:spLocks noGrp="1"/>
          </p:cNvSpPr>
          <p:nvPr>
            <p:ph type="ftr" sz="quarter" idx="16"/>
          </p:nvPr>
        </p:nvSpPr>
        <p:spPr/>
        <p:txBody>
          <a:bodyPr/>
          <a:lstStyle/>
          <a:p>
            <a:endParaRPr lang="nl-NL" dirty="0"/>
          </a:p>
        </p:txBody>
      </p:sp>
      <p:sp>
        <p:nvSpPr>
          <p:cNvPr id="11" name="Tijdelijke aanduiding voor dianummer 10"/>
          <p:cNvSpPr>
            <a:spLocks noGrp="1"/>
          </p:cNvSpPr>
          <p:nvPr>
            <p:ph type="sldNum" sz="quarter" idx="17"/>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41403901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lvl1pPr>
              <a:tabLst>
                <a:tab pos="1619250" algn="l"/>
              </a:tabLst>
              <a:defRPr>
                <a:solidFill>
                  <a:schemeClr val="bg1"/>
                </a:solidFill>
              </a:defRPr>
            </a:lvl1pPr>
          </a:lstStyle>
          <a:p>
            <a:r>
              <a:rPr lang="nl-NL"/>
              <a:t>Klik op het pictogram als u een afbeelding wilt toevoegen</a:t>
            </a:r>
            <a:endParaRPr lang="nl-NL" dirty="0"/>
          </a:p>
        </p:txBody>
      </p:sp>
      <p:sp>
        <p:nvSpPr>
          <p:cNvPr id="14" name="Tijdelijke aanduiding voor tekst 13"/>
          <p:cNvSpPr>
            <a:spLocks noGrp="1"/>
          </p:cNvSpPr>
          <p:nvPr>
            <p:ph type="body" sz="quarter" idx="13" hasCustomPrompt="1"/>
          </p:nvPr>
        </p:nvSpPr>
        <p:spPr>
          <a:xfrm>
            <a:off x="635000" y="3888000"/>
            <a:ext cx="10923588" cy="2333413"/>
          </a:xfrm>
        </p:spPr>
        <p:txBody>
          <a:bodyPr tIns="50400" numCol="2" spcCol="468000"/>
          <a:lstStyle/>
          <a:p>
            <a:pPr lvl="0"/>
            <a:r>
              <a:rPr lang="nl-NL" dirty="0"/>
              <a:t>Klik om de tekststijl van het model bewerken</a:t>
            </a:r>
          </a:p>
        </p:txBody>
      </p:sp>
      <p:sp>
        <p:nvSpPr>
          <p:cNvPr id="8" name="Tijdelijke aanduiding voor datum 7"/>
          <p:cNvSpPr>
            <a:spLocks noGrp="1"/>
          </p:cNvSpPr>
          <p:nvPr>
            <p:ph type="dt" sz="half" idx="15"/>
          </p:nvPr>
        </p:nvSpPr>
        <p:spPr/>
        <p:txBody>
          <a:bodyPr/>
          <a:lstStyle>
            <a:lvl1pPr>
              <a:defRPr>
                <a:solidFill>
                  <a:schemeClr val="tx2"/>
                </a:solidFill>
              </a:defRPr>
            </a:lvl1pPr>
          </a:lstStyle>
          <a:p>
            <a:endParaRPr lang="nl-NL" dirty="0"/>
          </a:p>
        </p:txBody>
      </p:sp>
      <p:sp>
        <p:nvSpPr>
          <p:cNvPr id="9" name="Tijdelijke aanduiding voor voettekst 8"/>
          <p:cNvSpPr>
            <a:spLocks noGrp="1"/>
          </p:cNvSpPr>
          <p:nvPr>
            <p:ph type="ftr" sz="quarter" idx="16"/>
          </p:nvPr>
        </p:nvSpPr>
        <p:spPr/>
        <p:txBody>
          <a:bodyPr/>
          <a:lstStyle>
            <a:lvl1pPr>
              <a:defRPr>
                <a:solidFill>
                  <a:schemeClr val="tx2"/>
                </a:solidFill>
              </a:defRPr>
            </a:lvl1pPr>
          </a:lstStyle>
          <a:p>
            <a:endParaRPr lang="nl-NL" dirty="0"/>
          </a:p>
        </p:txBody>
      </p:sp>
      <p:sp>
        <p:nvSpPr>
          <p:cNvPr id="10" name="Tijdelijke aanduiding voor dianummer 9"/>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3281633884"/>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hasCustomPrompt="1"/>
          </p:nvPr>
        </p:nvSpPr>
        <p:spPr>
          <a:xfrm>
            <a:off x="635000" y="3888000"/>
            <a:ext cx="10923588" cy="2333413"/>
          </a:xfrm>
        </p:spPr>
        <p:txBody>
          <a:bodyPr tIns="50400" numCol="2" spcCol="468000"/>
          <a:lstStyle/>
          <a:p>
            <a:pPr lvl="0"/>
            <a:r>
              <a:rPr lang="nl-NL" dirty="0"/>
              <a:t>Klik om de tekststijl van het model bewerken</a:t>
            </a:r>
          </a:p>
        </p:txBody>
      </p:sp>
      <p:sp>
        <p:nvSpPr>
          <p:cNvPr id="8" name="Tijdelijke aanduiding voor datum 7"/>
          <p:cNvSpPr>
            <a:spLocks noGrp="1"/>
          </p:cNvSpPr>
          <p:nvPr>
            <p:ph type="dt" sz="half" idx="15"/>
          </p:nvPr>
        </p:nvSpPr>
        <p:spPr/>
        <p:txBody>
          <a:bodyPr/>
          <a:lstStyle/>
          <a:p>
            <a:endParaRPr lang="nl-NL" dirty="0"/>
          </a:p>
        </p:txBody>
      </p:sp>
      <p:sp>
        <p:nvSpPr>
          <p:cNvPr id="9" name="Tijdelijke aanduiding voor voettekst 8"/>
          <p:cNvSpPr>
            <a:spLocks noGrp="1"/>
          </p:cNvSpPr>
          <p:nvPr>
            <p:ph type="ftr" sz="quarter" idx="16"/>
          </p:nvPr>
        </p:nvSpPr>
        <p:spPr/>
        <p:txBody>
          <a:bodyPr/>
          <a:lstStyle/>
          <a:p>
            <a:endParaRPr lang="nl-NL" dirty="0"/>
          </a:p>
        </p:txBody>
      </p:sp>
      <p:sp>
        <p:nvSpPr>
          <p:cNvPr id="10" name="Tijdelijke aanduiding voor dianummer 9"/>
          <p:cNvSpPr>
            <a:spLocks noGrp="1"/>
          </p:cNvSpPr>
          <p:nvPr>
            <p:ph type="sldNum" sz="quarter" idx="17"/>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3461047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Ref idx="1001">
        <a:schemeClr val="bg2"/>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prstGeom prst="rect">
            <a:avLst/>
          </a:prstGeom>
          <a:noFill/>
        </p:spPr>
        <p:txBody>
          <a:bodyPr wrap="square" lIns="612000">
            <a:noAutofit/>
          </a:bodyPr>
          <a:lstStyle>
            <a:lvl1pPr>
              <a:buClr>
                <a:schemeClr val="bg2"/>
              </a:buClr>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3600" y="1051200"/>
            <a:ext cx="10924382" cy="946800"/>
          </a:xfrm>
        </p:spPr>
        <p:txBody>
          <a:bodyPr/>
          <a:lstStyle>
            <a:lvl1pPr>
              <a:defRPr>
                <a:solidFill>
                  <a:schemeClr val="tx1"/>
                </a:solidFill>
              </a:defRPr>
            </a:lvl1pPr>
          </a:lstStyle>
          <a:p>
            <a:r>
              <a:rPr lang="nl-NL"/>
              <a:t>Klik om de stijl te bewerken</a:t>
            </a:r>
            <a:endParaRPr lang="nl-NL" dirty="0"/>
          </a:p>
        </p:txBody>
      </p:sp>
      <p:sp>
        <p:nvSpPr>
          <p:cNvPr id="13" name="Tijdelijke aanduiding voor datum 12"/>
          <p:cNvSpPr>
            <a:spLocks noGrp="1"/>
          </p:cNvSpPr>
          <p:nvPr>
            <p:ph type="dt" sz="half" idx="15"/>
          </p:nvPr>
        </p:nvSpPr>
        <p:spPr/>
        <p:txBody>
          <a:bodyPr/>
          <a:lstStyle/>
          <a:p>
            <a:endParaRPr lang="nl-NL" dirty="0"/>
          </a:p>
        </p:txBody>
      </p:sp>
      <p:sp>
        <p:nvSpPr>
          <p:cNvPr id="14" name="Tijdelijke aanduiding voor voettekst 13"/>
          <p:cNvSpPr>
            <a:spLocks noGrp="1"/>
          </p:cNvSpPr>
          <p:nvPr>
            <p:ph type="ftr" sz="quarter" idx="16"/>
          </p:nvPr>
        </p:nvSpPr>
        <p:spPr/>
        <p:txBody>
          <a:bodyPr/>
          <a:lstStyle/>
          <a:p>
            <a:endParaRPr lang="nl-NL" dirty="0"/>
          </a:p>
        </p:txBody>
      </p:sp>
      <p:sp>
        <p:nvSpPr>
          <p:cNvPr id="15" name="Tijdelijke aanduiding voor dianummer 14"/>
          <p:cNvSpPr>
            <a:spLocks noGrp="1"/>
          </p:cNvSpPr>
          <p:nvPr>
            <p:ph type="sldNum" sz="quarter" idx="17"/>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2315850997"/>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bg>
      <p:bgRef idx="1001">
        <a:schemeClr val="bg1"/>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prstGeom prst="rect">
            <a:avLst/>
          </a:prstGeom>
          <a:noFill/>
        </p:spPr>
        <p:txBody>
          <a:bodyPr wrap="square" lIns="612000">
            <a:noAutofit/>
          </a:bodyPr>
          <a:lstStyle/>
          <a:p>
            <a:r>
              <a:rPr lang="nl-NL"/>
              <a:t>Klik op het pictogram als u een afbeelding wilt toevoegen</a:t>
            </a:r>
          </a:p>
        </p:txBody>
      </p:sp>
      <p:sp>
        <p:nvSpPr>
          <p:cNvPr id="9" name="Titel 8"/>
          <p:cNvSpPr>
            <a:spLocks noGrp="1"/>
          </p:cNvSpPr>
          <p:nvPr>
            <p:ph type="title"/>
          </p:nvPr>
        </p:nvSpPr>
        <p:spPr>
          <a:xfrm>
            <a:off x="634206" y="1051200"/>
            <a:ext cx="10924382" cy="946800"/>
          </a:xfrm>
        </p:spPr>
        <p:txBody>
          <a:bodyPr/>
          <a:lstStyle/>
          <a:p>
            <a:r>
              <a:rPr lang="nl-NL"/>
              <a:t>Klik om de stijl te bewerken</a:t>
            </a:r>
            <a:endParaRPr lang="nl-NL" dirty="0"/>
          </a:p>
        </p:txBody>
      </p:sp>
      <p:sp>
        <p:nvSpPr>
          <p:cNvPr id="5" name="Tijdelijke aanduiding voor datum 4"/>
          <p:cNvSpPr>
            <a:spLocks noGrp="1"/>
          </p:cNvSpPr>
          <p:nvPr>
            <p:ph type="dt" sz="half" idx="15"/>
          </p:nvPr>
        </p:nvSpPr>
        <p:spPr/>
        <p:txBody>
          <a:bodyPr/>
          <a:lstStyle/>
          <a:p>
            <a:endParaRPr lang="nl-NL" dirty="0"/>
          </a:p>
        </p:txBody>
      </p:sp>
      <p:sp>
        <p:nvSpPr>
          <p:cNvPr id="6" name="Tijdelijke aanduiding voor voettekst 5"/>
          <p:cNvSpPr>
            <a:spLocks noGrp="1"/>
          </p:cNvSpPr>
          <p:nvPr>
            <p:ph type="ftr" sz="quarter" idx="16"/>
          </p:nvPr>
        </p:nvSpPr>
        <p:spPr/>
        <p:txBody>
          <a:bodyPr/>
          <a:lstStyle/>
          <a:p>
            <a:endParaRPr lang="nl-NL" dirty="0"/>
          </a:p>
        </p:txBody>
      </p:sp>
      <p:sp>
        <p:nvSpPr>
          <p:cNvPr id="7" name="Tijdelijke aanduiding voor dianummer 6"/>
          <p:cNvSpPr>
            <a:spLocks noGrp="1"/>
          </p:cNvSpPr>
          <p:nvPr>
            <p:ph type="sldNum" sz="quarter" idx="17"/>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1504804626"/>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67795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fbeelding met titel">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0" y="5153776"/>
            <a:ext cx="12192000" cy="576000"/>
          </a:xfrm>
          <a:solidFill>
            <a:schemeClr val="tx2"/>
          </a:solidFill>
        </p:spPr>
        <p:txBody>
          <a:bodyPr lIns="756000" anchor="ctr" anchorCtr="0">
            <a:noAutofit/>
          </a:bodyPr>
          <a:lstStyle>
            <a:lvl1pPr algn="l">
              <a:defRPr sz="3200">
                <a:solidFill>
                  <a:schemeClr val="bg1"/>
                </a:solidFill>
              </a:defRPr>
            </a:lvl1pPr>
          </a:lstStyle>
          <a:p>
            <a:r>
              <a:rPr lang="nl-NL"/>
              <a:t>Klik om de stijl te bewerken</a:t>
            </a:r>
            <a:endParaRPr lang="nl-NL" dirty="0"/>
          </a:p>
        </p:txBody>
      </p:sp>
      <p:sp>
        <p:nvSpPr>
          <p:cNvPr id="3" name="Tijdelijke aanduiding voor tekst 2"/>
          <p:cNvSpPr>
            <a:spLocks noGrp="1"/>
          </p:cNvSpPr>
          <p:nvPr>
            <p:ph type="body" sz="quarter" idx="10"/>
          </p:nvPr>
        </p:nvSpPr>
        <p:spPr>
          <a:xfrm>
            <a:off x="0" y="5825413"/>
            <a:ext cx="12192000" cy="396000"/>
          </a:xfrm>
          <a:solidFill>
            <a:schemeClr val="bg1"/>
          </a:solidFill>
        </p:spPr>
        <p:txBody>
          <a:bodyPr lIns="756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a:t>Tekststijl van het model bewerken</a:t>
            </a:r>
          </a:p>
        </p:txBody>
      </p:sp>
    </p:spTree>
    <p:extLst>
      <p:ext uri="{BB962C8B-B14F-4D97-AF65-F5344CB8AC3E}">
        <p14:creationId xmlns:p14="http://schemas.microsoft.com/office/powerpoint/2010/main" val="9924026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de stijl te bewerken</a:t>
            </a:r>
            <a:endParaRPr lang="nl-NL" dirty="0"/>
          </a:p>
        </p:txBody>
      </p:sp>
      <p:sp>
        <p:nvSpPr>
          <p:cNvPr id="3" name="Tijdelijke aanduiding voor inhoud 2"/>
          <p:cNvSpPr>
            <a:spLocks noGrp="1"/>
          </p:cNvSpPr>
          <p:nvPr>
            <p:ph sz="quarter" idx="13" hasCustomPrompt="1"/>
          </p:nvPr>
        </p:nvSpPr>
        <p:spPr>
          <a:xfrm>
            <a:off x="635000" y="2276475"/>
            <a:ext cx="10923588" cy="3944938"/>
          </a:xfrm>
        </p:spPr>
        <p:txBody>
          <a:bodyPr/>
          <a:lstStyle/>
          <a:p>
            <a:pPr lvl="0"/>
            <a:r>
              <a:rPr lang="nl-NL" dirty="0"/>
              <a:t>Klik om de tekststijl van het model bewerken</a:t>
            </a:r>
          </a:p>
        </p:txBody>
      </p:sp>
      <p:sp>
        <p:nvSpPr>
          <p:cNvPr id="10" name="Tijdelijke aanduiding voor datum 9"/>
          <p:cNvSpPr>
            <a:spLocks noGrp="1"/>
          </p:cNvSpPr>
          <p:nvPr>
            <p:ph type="dt" sz="half" idx="14"/>
          </p:nvPr>
        </p:nvSpPr>
        <p:spPr/>
        <p:txBody>
          <a:bodyPr/>
          <a:lstStyle/>
          <a:p>
            <a:endParaRPr lang="nl-NL" dirty="0"/>
          </a:p>
        </p:txBody>
      </p:sp>
      <p:sp>
        <p:nvSpPr>
          <p:cNvPr id="11" name="Tijdelijke aanduiding voor voettekst 10"/>
          <p:cNvSpPr>
            <a:spLocks noGrp="1"/>
          </p:cNvSpPr>
          <p:nvPr>
            <p:ph type="ftr" sz="quarter" idx="15"/>
          </p:nvPr>
        </p:nvSpPr>
        <p:spPr/>
        <p:txBody>
          <a:bodyPr/>
          <a:lstStyle/>
          <a:p>
            <a:endParaRPr lang="nl-NL" dirty="0"/>
          </a:p>
        </p:txBody>
      </p:sp>
      <p:sp>
        <p:nvSpPr>
          <p:cNvPr id="12" name="Tijdelijke aanduiding voor dianummer 11"/>
          <p:cNvSpPr>
            <a:spLocks noGrp="1"/>
          </p:cNvSpPr>
          <p:nvPr>
            <p:ph type="sldNum" sz="quarter" idx="16"/>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2590003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sz="quarter" idx="14" hasCustomPrompt="1"/>
          </p:nvPr>
        </p:nvSpPr>
        <p:spPr>
          <a:xfrm>
            <a:off x="7958859" y="2276475"/>
            <a:ext cx="3600000" cy="3937000"/>
          </a:xfrm>
        </p:spPr>
        <p:txBody>
          <a:bodyPr/>
          <a:lstStyle>
            <a:lvl1pPr marL="0" indent="0">
              <a:buNone/>
              <a:defRPr sz="2000"/>
            </a:lvl1pPr>
            <a:lvl2pPr marL="313200" indent="0">
              <a:buNone/>
              <a:defRPr sz="1800"/>
            </a:lvl2pPr>
            <a:lvl3pPr marL="630000" indent="0">
              <a:buNone/>
              <a:defRPr sz="1600"/>
            </a:lvl3pPr>
            <a:lvl4pPr marL="943200" indent="0">
              <a:buNone/>
              <a:defRPr sz="1600"/>
            </a:lvl4pPr>
            <a:lvl5pPr marL="1260000" indent="0">
              <a:buNone/>
              <a:defRPr/>
            </a:lvl5pPr>
          </a:lstStyle>
          <a:p>
            <a:pPr lvl="0"/>
            <a:r>
              <a:rPr lang="nl-NL" dirty="0"/>
              <a:t>Klik om de tekststijl van het model bewerken</a:t>
            </a:r>
          </a:p>
        </p:txBody>
      </p:sp>
      <p:sp>
        <p:nvSpPr>
          <p:cNvPr id="9" name="Tijdelijke aanduiding voor inhoud 8"/>
          <p:cNvSpPr>
            <a:spLocks noGrp="1"/>
          </p:cNvSpPr>
          <p:nvPr>
            <p:ph sz="quarter" idx="15" hasCustomPrompt="1"/>
          </p:nvPr>
        </p:nvSpPr>
        <p:spPr>
          <a:xfrm>
            <a:off x="635000" y="2276475"/>
            <a:ext cx="7178964" cy="3944938"/>
          </a:xfrm>
        </p:spPr>
        <p:txBody>
          <a:bodyPr/>
          <a:lstStyle/>
          <a:p>
            <a:pPr lvl="0"/>
            <a:r>
              <a:rPr lang="nl-NL" dirty="0"/>
              <a:t>Klik om de tekststijl van het model bewerken</a:t>
            </a:r>
          </a:p>
        </p:txBody>
      </p:sp>
      <p:sp>
        <p:nvSpPr>
          <p:cNvPr id="11" name="Tijdelijke aanduiding voor datum 10"/>
          <p:cNvSpPr>
            <a:spLocks noGrp="1"/>
          </p:cNvSpPr>
          <p:nvPr>
            <p:ph type="dt" sz="half" idx="16"/>
          </p:nvPr>
        </p:nvSpPr>
        <p:spPr/>
        <p:txBody>
          <a:bodyPr/>
          <a:lstStyle/>
          <a:p>
            <a:endParaRPr lang="nl-NL" dirty="0"/>
          </a:p>
        </p:txBody>
      </p:sp>
      <p:sp>
        <p:nvSpPr>
          <p:cNvPr id="12" name="Tijdelijke aanduiding voor voettekst 11"/>
          <p:cNvSpPr>
            <a:spLocks noGrp="1"/>
          </p:cNvSpPr>
          <p:nvPr>
            <p:ph type="ftr" sz="quarter" idx="17"/>
          </p:nvPr>
        </p:nvSpPr>
        <p:spPr/>
        <p:txBody>
          <a:bodyPr/>
          <a:lstStyle/>
          <a:p>
            <a:endParaRPr lang="nl-NL" dirty="0"/>
          </a:p>
        </p:txBody>
      </p:sp>
      <p:sp>
        <p:nvSpPr>
          <p:cNvPr id="13" name="Tijdelijke aanduiding voor dianummer 12"/>
          <p:cNvSpPr>
            <a:spLocks noGrp="1"/>
          </p:cNvSpPr>
          <p:nvPr>
            <p:ph type="sldNum" sz="quarter" idx="18"/>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2208688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7" name="Rechthoek 6"/>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4" hasCustomPrompt="1"/>
          </p:nvPr>
        </p:nvSpPr>
        <p:spPr>
          <a:xfrm>
            <a:off x="6550024" y="2289599"/>
            <a:ext cx="5004000" cy="3931813"/>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2" name="Titel 1"/>
          <p:cNvSpPr>
            <a:spLocks noGrp="1"/>
          </p:cNvSpPr>
          <p:nvPr>
            <p:ph type="title"/>
          </p:nvPr>
        </p:nvSpPr>
        <p:spPr>
          <a:xfrm>
            <a:off x="6550024" y="1051200"/>
            <a:ext cx="5004000" cy="948047"/>
          </a:xfrm>
        </p:spPr>
        <p:txBody>
          <a:bodyPr/>
          <a:lstStyle>
            <a:lvl1pPr>
              <a:defRPr>
                <a:solidFill>
                  <a:schemeClr val="bg1"/>
                </a:solidFill>
              </a:defRPr>
            </a:lvl1pPr>
          </a:lstStyle>
          <a:p>
            <a:r>
              <a:rPr lang="nl-NL"/>
              <a:t>Klik om de stijl te bewerken</a:t>
            </a:r>
            <a:endParaRPr lang="nl-NL" dirty="0"/>
          </a:p>
        </p:txBody>
      </p:sp>
      <p:sp>
        <p:nvSpPr>
          <p:cNvPr id="9" name="Tijdelijke aanduiding voor inhoud 8"/>
          <p:cNvSpPr>
            <a:spLocks noGrp="1"/>
          </p:cNvSpPr>
          <p:nvPr>
            <p:ph sz="quarter" idx="19" hasCustomPrompt="1"/>
          </p:nvPr>
        </p:nvSpPr>
        <p:spPr>
          <a:xfrm>
            <a:off x="635000" y="1066799"/>
            <a:ext cx="5003800" cy="5154613"/>
          </a:xfrm>
        </p:spPr>
        <p:txBody>
          <a:bodyPr/>
          <a:lstStyle/>
          <a:p>
            <a:pPr lvl="0"/>
            <a:r>
              <a:rPr lang="nl-NL" dirty="0"/>
              <a:t>Klik om de tekststijl van het model bewerken</a:t>
            </a:r>
          </a:p>
        </p:txBody>
      </p:sp>
      <p:sp>
        <p:nvSpPr>
          <p:cNvPr id="14" name="Tijdelijke aanduiding voor datum 13"/>
          <p:cNvSpPr>
            <a:spLocks noGrp="1"/>
          </p:cNvSpPr>
          <p:nvPr>
            <p:ph type="dt" sz="half" idx="20"/>
          </p:nvPr>
        </p:nvSpPr>
        <p:spPr/>
        <p:txBody>
          <a:bodyPr/>
          <a:lstStyle/>
          <a:p>
            <a:endParaRPr lang="nl-NL" dirty="0"/>
          </a:p>
        </p:txBody>
      </p:sp>
      <p:sp>
        <p:nvSpPr>
          <p:cNvPr id="15" name="Tijdelijke aanduiding voor voettekst 14"/>
          <p:cNvSpPr>
            <a:spLocks noGrp="1"/>
          </p:cNvSpPr>
          <p:nvPr>
            <p:ph type="ftr" sz="quarter" idx="21"/>
          </p:nvPr>
        </p:nvSpPr>
        <p:spPr/>
        <p:txBody>
          <a:bodyPr/>
          <a:lstStyle/>
          <a:p>
            <a:endParaRPr lang="nl-NL" dirty="0"/>
          </a:p>
        </p:txBody>
      </p:sp>
      <p:sp>
        <p:nvSpPr>
          <p:cNvPr id="16" name="Tijdelijke aanduiding voor dianummer 15"/>
          <p:cNvSpPr>
            <a:spLocks noGrp="1"/>
          </p:cNvSpPr>
          <p:nvPr>
            <p:ph type="sldNum" sz="quarter" idx="22"/>
          </p:nvPr>
        </p:nvSpPr>
        <p:spPr/>
        <p:txBody>
          <a:bodyPr/>
          <a:lstStyle/>
          <a:p>
            <a:fld id="{10A0A6AF-03C5-477E-939A-E28F7E7F05EA}" type="slidenum">
              <a:rPr lang="nl-NL" smtClean="0"/>
              <a:pPr/>
              <a:t>‹#›</a:t>
            </a:fld>
            <a:endParaRPr lang="nl-NL" dirty="0"/>
          </a:p>
        </p:txBody>
      </p:sp>
      <p:pic>
        <p:nvPicPr>
          <p:cNvPr id="11" name="Afbeelding 10">
            <a:extLst>
              <a:ext uri="{FF2B5EF4-FFF2-40B4-BE49-F238E27FC236}">
                <a16:creationId xmlns:a16="http://schemas.microsoft.com/office/drawing/2014/main" id="{0E8BB49C-81EE-D640-B093-EE3BB398289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90444380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5617"/>
            <a:ext cx="10923588" cy="1551796"/>
          </a:xfrm>
        </p:spPr>
        <p:txBody>
          <a:bodyPr anchor="ctr"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5156753" y="3846022"/>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5156753" y="4639509"/>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5156753" y="5405528"/>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4544781" y="3921366"/>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4544781" y="4707382"/>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4544781" y="5480872"/>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7" name="Tijdelijke aanduiding voor datum 6"/>
          <p:cNvSpPr>
            <a:spLocks noGrp="1"/>
          </p:cNvSpPr>
          <p:nvPr>
            <p:ph type="dt" sz="half" idx="22"/>
          </p:nvPr>
        </p:nvSpPr>
        <p:spPr/>
        <p:txBody>
          <a:bodyPr/>
          <a:lstStyle/>
          <a:p>
            <a:endParaRPr lang="nl-NL" dirty="0"/>
          </a:p>
        </p:txBody>
      </p:sp>
      <p:sp>
        <p:nvSpPr>
          <p:cNvPr id="8" name="Tijdelijke aanduiding voor voettekst 7"/>
          <p:cNvSpPr>
            <a:spLocks noGrp="1"/>
          </p:cNvSpPr>
          <p:nvPr>
            <p:ph type="ftr" sz="quarter" idx="23"/>
          </p:nvPr>
        </p:nvSpPr>
        <p:spPr/>
        <p:txBody>
          <a:bodyPr/>
          <a:lstStyle/>
          <a:p>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a:t>
            </a:fld>
            <a:endParaRPr lang="nl-NL" dirty="0"/>
          </a:p>
        </p:txBody>
      </p:sp>
      <p:pic>
        <p:nvPicPr>
          <p:cNvPr id="14" name="Afbeelding 13">
            <a:extLst>
              <a:ext uri="{FF2B5EF4-FFF2-40B4-BE49-F238E27FC236}">
                <a16:creationId xmlns:a16="http://schemas.microsoft.com/office/drawing/2014/main" id="{A89A82B9-7DCD-4B4C-A1E7-70EA56CC3EB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18280097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6" name="Rechthoek 5"/>
          <p:cNvSpPr/>
          <p:nvPr userDrawn="1"/>
        </p:nvSpPr>
        <p:spPr>
          <a:xfrm>
            <a:off x="0" y="-1"/>
            <a:ext cx="6096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2565400"/>
            <a:ext cx="5003800" cy="1727200"/>
          </a:xfrm>
        </p:spPr>
        <p:txBody>
          <a:bodyPr anchor="ctr"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6564313" y="2361344"/>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64313" y="3147360"/>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64313" y="3920850"/>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7" name="Tijdelijke aanduiding voor datum 6"/>
          <p:cNvSpPr>
            <a:spLocks noGrp="1"/>
          </p:cNvSpPr>
          <p:nvPr>
            <p:ph type="dt" sz="half" idx="22"/>
          </p:nvPr>
        </p:nvSpPr>
        <p:spPr/>
        <p:txBody>
          <a:bodyPr/>
          <a:lstStyle/>
          <a:p>
            <a:endParaRPr lang="nl-NL" dirty="0"/>
          </a:p>
        </p:txBody>
      </p:sp>
      <p:sp>
        <p:nvSpPr>
          <p:cNvPr id="8" name="Tijdelijke aanduiding voor voettekst 7"/>
          <p:cNvSpPr>
            <a:spLocks noGrp="1"/>
          </p:cNvSpPr>
          <p:nvPr>
            <p:ph type="ftr" sz="quarter" idx="23"/>
          </p:nvPr>
        </p:nvSpPr>
        <p:spPr/>
        <p:txBody>
          <a:bodyPr/>
          <a:lstStyle/>
          <a:p>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a:t>
            </a:fld>
            <a:endParaRPr lang="nl-NL" dirty="0"/>
          </a:p>
        </p:txBody>
      </p:sp>
      <p:pic>
        <p:nvPicPr>
          <p:cNvPr id="14" name="Afbeelding 13">
            <a:extLst>
              <a:ext uri="{FF2B5EF4-FFF2-40B4-BE49-F238E27FC236}">
                <a16:creationId xmlns:a16="http://schemas.microsoft.com/office/drawing/2014/main" id="{A3124508-A1C5-A546-B635-25BCABA3FC1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13513320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act C">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875617"/>
            <a:ext cx="10923588" cy="1551795"/>
          </a:xfrm>
        </p:spPr>
        <p:txBody>
          <a:bodyPr anchor="ctr" anchorCtr="0">
            <a:normAutofit/>
          </a:bodyPr>
          <a:lstStyle>
            <a:lvl1pPr>
              <a:defRPr sz="48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4224313" y="3846022"/>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4224313" y="4639509"/>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4224313" y="5405528"/>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3612341" y="3921366"/>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3612341" y="4707382"/>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3612341" y="5480872"/>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6" name="Tijdelijke aanduiding voor datum 5"/>
          <p:cNvSpPr>
            <a:spLocks noGrp="1"/>
          </p:cNvSpPr>
          <p:nvPr>
            <p:ph type="dt" sz="half" idx="22"/>
          </p:nvPr>
        </p:nvSpPr>
        <p:spPr/>
        <p:txBody>
          <a:bodyPr/>
          <a:lstStyle>
            <a:lvl1pPr>
              <a:defRPr>
                <a:solidFill>
                  <a:schemeClr val="tx2"/>
                </a:solidFill>
              </a:defRPr>
            </a:lvl1pPr>
          </a:lstStyle>
          <a:p>
            <a:endParaRPr lang="nl-NL" dirty="0"/>
          </a:p>
        </p:txBody>
      </p:sp>
      <p:sp>
        <p:nvSpPr>
          <p:cNvPr id="7" name="Tijdelijke aanduiding voor voettekst 6"/>
          <p:cNvSpPr>
            <a:spLocks noGrp="1"/>
          </p:cNvSpPr>
          <p:nvPr>
            <p:ph type="ftr" sz="quarter" idx="23"/>
          </p:nvPr>
        </p:nvSpPr>
        <p:spPr/>
        <p:txBody>
          <a:bodyPr/>
          <a:lstStyle>
            <a:lvl1pPr>
              <a:defRPr>
                <a:solidFill>
                  <a:schemeClr val="tx2"/>
                </a:solidFill>
              </a:defRPr>
            </a:lvl1pPr>
          </a:lstStyle>
          <a:p>
            <a:endParaRPr lang="nl-NL" dirty="0"/>
          </a:p>
        </p:txBody>
      </p:sp>
      <p:sp>
        <p:nvSpPr>
          <p:cNvPr id="8" name="Tijdelijke aanduiding voor dianummer 7"/>
          <p:cNvSpPr>
            <a:spLocks noGrp="1"/>
          </p:cNvSpPr>
          <p:nvPr>
            <p:ph type="sldNum" sz="quarter" idx="24"/>
          </p:nvPr>
        </p:nvSpPr>
        <p:spPr/>
        <p:txBody>
          <a:bodyPr/>
          <a:lstStyle>
            <a:lvl1pPr>
              <a:defRPr>
                <a:solidFill>
                  <a:schemeClr val="tx2"/>
                </a:solidFill>
              </a:defRPr>
            </a:lvl1pPr>
          </a:lstStyle>
          <a:p>
            <a:fld id="{10A0A6AF-03C5-477E-939A-E28F7E7F05EA}" type="slidenum">
              <a:rPr lang="nl-NL" smtClean="0"/>
              <a:pPr/>
              <a:t>‹#›</a:t>
            </a:fld>
            <a:endParaRPr lang="nl-NL" dirty="0"/>
          </a:p>
        </p:txBody>
      </p:sp>
      <p:pic>
        <p:nvPicPr>
          <p:cNvPr id="13" name="Afbeelding 12">
            <a:extLst>
              <a:ext uri="{FF2B5EF4-FFF2-40B4-BE49-F238E27FC236}">
                <a16:creationId xmlns:a16="http://schemas.microsoft.com/office/drawing/2014/main" id="{2A7CF36B-46BB-C94E-AE21-AE6C325851B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4177838381"/>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eldia">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554588" y="1882800"/>
            <a:ext cx="5004000" cy="2336400"/>
          </a:xfrm>
        </p:spPr>
        <p:txBody>
          <a:bodyPr tIns="90000" bIns="90000" anchor="b">
            <a:normAutofit/>
          </a:bodyPr>
          <a:lstStyle>
            <a:lvl1pPr algn="l">
              <a:defRPr sz="3600">
                <a:solidFill>
                  <a:schemeClr val="tx1"/>
                </a:solidFill>
              </a:defRPr>
            </a:lvl1pPr>
          </a:lstStyle>
          <a:p>
            <a:r>
              <a:rPr lang="nl-NL"/>
              <a:t>Klik om de stijl te bewerken</a:t>
            </a:r>
            <a:endParaRPr lang="nl-NL" dirty="0"/>
          </a:p>
        </p:txBody>
      </p:sp>
      <p:sp>
        <p:nvSpPr>
          <p:cNvPr id="3" name="Ondertitel 2"/>
          <p:cNvSpPr>
            <a:spLocks noGrp="1"/>
          </p:cNvSpPr>
          <p:nvPr>
            <p:ph type="subTitle" idx="1"/>
          </p:nvPr>
        </p:nvSpPr>
        <p:spPr>
          <a:xfrm>
            <a:off x="6554588" y="4215600"/>
            <a:ext cx="5004000" cy="133920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pic>
        <p:nvPicPr>
          <p:cNvPr id="5" name="Afbeelding 4">
            <a:extLst>
              <a:ext uri="{FF2B5EF4-FFF2-40B4-BE49-F238E27FC236}">
                <a16:creationId xmlns:a16="http://schemas.microsoft.com/office/drawing/2014/main" id="{14611018-E0D5-BF45-B124-6BD0F554E3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718" y="0"/>
            <a:ext cx="12192000" cy="1682750"/>
          </a:xfrm>
          <a:prstGeom prst="rect">
            <a:avLst/>
          </a:prstGeom>
        </p:spPr>
      </p:pic>
      <p:pic>
        <p:nvPicPr>
          <p:cNvPr id="4" name="Afbeelding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82610" cy="1681200"/>
          </a:xfrm>
          <a:prstGeom prst="rect">
            <a:avLst/>
          </a:prstGeom>
        </p:spPr>
      </p:pic>
    </p:spTree>
    <p:extLst>
      <p:ext uri="{BB962C8B-B14F-4D97-AF65-F5344CB8AC3E}">
        <p14:creationId xmlns:p14="http://schemas.microsoft.com/office/powerpoint/2010/main" val="203246149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p:txBody>
          <a:bodyPr numCol="1" spcCol="468000"/>
          <a:lstStyle/>
          <a:p>
            <a:pPr lvl="0"/>
            <a:r>
              <a:rPr lang="nl-NL" dirty="0"/>
              <a:t>Klik om de tekststijl van het model bewerken</a:t>
            </a:r>
          </a:p>
        </p:txBody>
      </p:sp>
      <p:sp>
        <p:nvSpPr>
          <p:cNvPr id="2" name="Titel 1"/>
          <p:cNvSpPr>
            <a:spLocks noGrp="1"/>
          </p:cNvSpPr>
          <p:nvPr>
            <p:ph type="title"/>
          </p:nvPr>
        </p:nvSpPr>
        <p:spPr/>
        <p:txBody>
          <a:bodyPr/>
          <a:lstStyle/>
          <a:p>
            <a:r>
              <a:rPr lang="nl-NL"/>
              <a:t>Klik om de stijl te bewerken</a:t>
            </a:r>
          </a:p>
        </p:txBody>
      </p:sp>
      <p:sp>
        <p:nvSpPr>
          <p:cNvPr id="13" name="Tijdelijke aanduiding voor datum 12"/>
          <p:cNvSpPr>
            <a:spLocks noGrp="1"/>
          </p:cNvSpPr>
          <p:nvPr>
            <p:ph type="dt" sz="half" idx="10"/>
          </p:nvPr>
        </p:nvSpPr>
        <p:spPr/>
        <p:txBody>
          <a:bodyPr/>
          <a:lstStyle/>
          <a:p>
            <a:endParaRPr lang="nl-NL" dirty="0"/>
          </a:p>
        </p:txBody>
      </p:sp>
      <p:sp>
        <p:nvSpPr>
          <p:cNvPr id="14" name="Tijdelijke aanduiding voor voettekst 13"/>
          <p:cNvSpPr>
            <a:spLocks noGrp="1"/>
          </p:cNvSpPr>
          <p:nvPr>
            <p:ph type="ftr" sz="quarter" idx="11"/>
          </p:nvPr>
        </p:nvSpPr>
        <p:spPr/>
        <p:txBody>
          <a:bodyPr/>
          <a:lstStyle/>
          <a:p>
            <a:endParaRPr lang="nl-NL" dirty="0"/>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11435220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16" name="Rechthoek 15"/>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4"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datum 10"/>
          <p:cNvSpPr>
            <a:spLocks noGrp="1"/>
          </p:cNvSpPr>
          <p:nvPr>
            <p:ph type="dt" sz="half" idx="23"/>
          </p:nvPr>
        </p:nvSpPr>
        <p:spPr/>
        <p:txBody>
          <a:bodyPr/>
          <a:lstStyle/>
          <a:p>
            <a:endParaRPr lang="nl-NL" dirty="0"/>
          </a:p>
        </p:txBody>
      </p:sp>
      <p:sp>
        <p:nvSpPr>
          <p:cNvPr id="12" name="Tijdelijke aanduiding voor voettekst 11"/>
          <p:cNvSpPr>
            <a:spLocks noGrp="1"/>
          </p:cNvSpPr>
          <p:nvPr>
            <p:ph type="ftr" sz="quarter" idx="24"/>
          </p:nvPr>
        </p:nvSpPr>
        <p:spPr/>
        <p:txBody>
          <a:bodyPr/>
          <a:lstStyle/>
          <a:p>
            <a:endParaRPr lang="nl-NL" dirty="0"/>
          </a:p>
        </p:txBody>
      </p:sp>
      <p:sp>
        <p:nvSpPr>
          <p:cNvPr id="15" name="Tijdelijke aanduiding voor dianummer 14"/>
          <p:cNvSpPr>
            <a:spLocks noGrp="1"/>
          </p:cNvSpPr>
          <p:nvPr>
            <p:ph type="sldNum" sz="quarter" idx="25"/>
          </p:nvPr>
        </p:nvSpPr>
        <p:spPr/>
        <p:txBody>
          <a:bodyPr/>
          <a:lstStyle/>
          <a:p>
            <a:fld id="{10A0A6AF-03C5-477E-939A-E28F7E7F05EA}" type="slidenum">
              <a:rPr lang="nl-NL" smtClean="0"/>
              <a:pPr/>
              <a:t>‹#›</a:t>
            </a:fld>
            <a:endParaRPr lang="nl-NL" dirty="0"/>
          </a:p>
        </p:txBody>
      </p:sp>
      <p:sp>
        <p:nvSpPr>
          <p:cNvPr id="17" name="Titel 1"/>
          <p:cNvSpPr>
            <a:spLocks noGrp="1"/>
          </p:cNvSpPr>
          <p:nvPr>
            <p:ph type="ctrTitle"/>
          </p:nvPr>
        </p:nvSpPr>
        <p:spPr>
          <a:xfrm>
            <a:off x="6553200" y="1885467"/>
            <a:ext cx="5004000" cy="2336400"/>
          </a:xfrm>
        </p:spPr>
        <p:txBody>
          <a:bodyPr tIns="90000" bIns="90000" anchor="b">
            <a:normAutofit/>
          </a:bodyPr>
          <a:lstStyle>
            <a:lvl1pPr algn="l">
              <a:defRPr sz="3600">
                <a:solidFill>
                  <a:schemeClr val="bg1"/>
                </a:solidFill>
              </a:defRPr>
            </a:lvl1pPr>
          </a:lstStyle>
          <a:p>
            <a:r>
              <a:rPr lang="nl-NL"/>
              <a:t>Klik om de stijl te bewerken</a:t>
            </a:r>
            <a:endParaRPr lang="nl-NL" dirty="0"/>
          </a:p>
        </p:txBody>
      </p:sp>
      <p:sp>
        <p:nvSpPr>
          <p:cNvPr id="18" name="Ondertitel 2"/>
          <p:cNvSpPr>
            <a:spLocks noGrp="1"/>
          </p:cNvSpPr>
          <p:nvPr>
            <p:ph type="subTitle" idx="1"/>
          </p:nvPr>
        </p:nvSpPr>
        <p:spPr>
          <a:xfrm>
            <a:off x="6553200" y="4218267"/>
            <a:ext cx="5004000" cy="1613786"/>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pic>
        <p:nvPicPr>
          <p:cNvPr id="19" name="Afbeelding 18">
            <a:extLst>
              <a:ext uri="{FF2B5EF4-FFF2-40B4-BE49-F238E27FC236}">
                <a16:creationId xmlns:a16="http://schemas.microsoft.com/office/drawing/2014/main" id="{5FF1452E-61D4-2248-8677-11F4BF81792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
        <p:nvSpPr>
          <p:cNvPr id="21" name="Tijdelijke aanduiding voor afbeelding 22">
            <a:extLst>
              <a:ext uri="{FF2B5EF4-FFF2-40B4-BE49-F238E27FC236}">
                <a16:creationId xmlns:a16="http://schemas.microsoft.com/office/drawing/2014/main" id="{55BAFB1C-5D11-944A-96BB-FA74D8B08F85}"/>
              </a:ext>
            </a:extLst>
          </p:cNvPr>
          <p:cNvSpPr>
            <a:spLocks noGrp="1"/>
          </p:cNvSpPr>
          <p:nvPr>
            <p:ph type="pic" sz="quarter" idx="22"/>
          </p:nvPr>
        </p:nvSpPr>
        <p:spPr>
          <a:xfrm>
            <a:off x="0" y="0"/>
            <a:ext cx="6099175" cy="6858000"/>
          </a:xfrm>
          <a:custGeom>
            <a:avLst/>
            <a:gdLst>
              <a:gd name="connsiteX0" fmla="*/ 0 w 6099175"/>
              <a:gd name="connsiteY0" fmla="*/ 0 h 6858000"/>
              <a:gd name="connsiteX1" fmla="*/ 5782375 w 6099175"/>
              <a:gd name="connsiteY1" fmla="*/ 0 h 6858000"/>
              <a:gd name="connsiteX2" fmla="*/ 5782375 w 6099175"/>
              <a:gd name="connsiteY2" fmla="*/ 1278000 h 6858000"/>
              <a:gd name="connsiteX3" fmla="*/ 6099175 w 6099175"/>
              <a:gd name="connsiteY3" fmla="*/ 1278000 h 6858000"/>
              <a:gd name="connsiteX4" fmla="*/ 6099175 w 6099175"/>
              <a:gd name="connsiteY4" fmla="*/ 6858000 h 6858000"/>
              <a:gd name="connsiteX5" fmla="*/ 0 w 609917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9175" h="6858000">
                <a:moveTo>
                  <a:pt x="0" y="0"/>
                </a:moveTo>
                <a:lnTo>
                  <a:pt x="5782375" y="0"/>
                </a:lnTo>
                <a:lnTo>
                  <a:pt x="5782375" y="1278000"/>
                </a:lnTo>
                <a:lnTo>
                  <a:pt x="6099175" y="1278000"/>
                </a:lnTo>
                <a:lnTo>
                  <a:pt x="6099175" y="6858000"/>
                </a:lnTo>
                <a:lnTo>
                  <a:pt x="0" y="6858000"/>
                </a:lnTo>
                <a:close/>
              </a:path>
            </a:pathLst>
          </a:custGeom>
          <a:noFill/>
        </p:spPr>
        <p:txBody>
          <a:bodyPr wrap="square" lIns="612000" anchor="ctr" anchorCtr="0">
            <a:noAutofit/>
          </a:bodyPr>
          <a:lstStyle/>
          <a:p>
            <a:r>
              <a:rPr lang="nl-NL"/>
              <a:t>Klik op het pictogram als u een afbeelding wilt toevoegen</a:t>
            </a:r>
          </a:p>
        </p:txBody>
      </p:sp>
      <p:pic>
        <p:nvPicPr>
          <p:cNvPr id="20" name="Afbeelding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82610" cy="1681200"/>
          </a:xfrm>
          <a:prstGeom prst="rect">
            <a:avLst/>
          </a:prstGeom>
        </p:spPr>
      </p:pic>
    </p:spTree>
    <p:extLst>
      <p:ext uri="{BB962C8B-B14F-4D97-AF65-F5344CB8AC3E}">
        <p14:creationId xmlns:p14="http://schemas.microsoft.com/office/powerpoint/2010/main" val="32574936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eldia afbeelding horizontaal">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34682" y="3427412"/>
            <a:ext cx="10923906" cy="1726479"/>
          </a:xfrm>
        </p:spPr>
        <p:txBody>
          <a:bodyPr lIns="57600" tIns="90000" bIns="90000" anchor="b">
            <a:normAutofit/>
          </a:bodyPr>
          <a:lstStyle>
            <a:lvl1pPr algn="l">
              <a:defRPr sz="3600" b="0">
                <a:solidFill>
                  <a:schemeClr val="tx1"/>
                </a:solidFill>
              </a:defRPr>
            </a:lvl1pPr>
          </a:lstStyle>
          <a:p>
            <a:r>
              <a:rPr lang="nl-NL"/>
              <a:t>Klik om de stijl te bewerken</a:t>
            </a:r>
            <a:endParaRPr lang="nl-NL" dirty="0"/>
          </a:p>
        </p:txBody>
      </p:sp>
      <p:sp>
        <p:nvSpPr>
          <p:cNvPr id="3" name="Ondertitel 2"/>
          <p:cNvSpPr>
            <a:spLocks noGrp="1"/>
          </p:cNvSpPr>
          <p:nvPr>
            <p:ph type="subTitle" idx="1"/>
          </p:nvPr>
        </p:nvSpPr>
        <p:spPr>
          <a:xfrm>
            <a:off x="634682" y="5162400"/>
            <a:ext cx="10923906" cy="664319"/>
          </a:xfrm>
        </p:spPr>
        <p:txBody>
          <a:bodyPr lIns="7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17" name="Tijdelijke aanduiding voor tekst 16"/>
          <p:cNvSpPr>
            <a:spLocks noGrp="1"/>
          </p:cNvSpPr>
          <p:nvPr>
            <p:ph type="body" sz="quarter" idx="10" hasCustomPrompt="1"/>
          </p:nvPr>
        </p:nvSpPr>
        <p:spPr>
          <a:xfrm>
            <a:off x="633412" y="5829386"/>
            <a:ext cx="513873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7" name="Tijdelijke aanduiding voor datum 6"/>
          <p:cNvSpPr>
            <a:spLocks noGrp="1"/>
          </p:cNvSpPr>
          <p:nvPr>
            <p:ph type="dt" sz="half" idx="12"/>
          </p:nvPr>
        </p:nvSpPr>
        <p:spPr/>
        <p:txBody>
          <a:bodyPr/>
          <a:lstStyle>
            <a:lvl1pPr>
              <a:defRPr>
                <a:solidFill>
                  <a:schemeClr val="tx2"/>
                </a:solidFill>
              </a:defRPr>
            </a:lvl1pPr>
          </a:lstStyle>
          <a:p>
            <a:endParaRPr lang="nl-NL" dirty="0"/>
          </a:p>
        </p:txBody>
      </p:sp>
      <p:sp>
        <p:nvSpPr>
          <p:cNvPr id="9" name="Tijdelijke aanduiding voor voettekst 8"/>
          <p:cNvSpPr>
            <a:spLocks noGrp="1"/>
          </p:cNvSpPr>
          <p:nvPr>
            <p:ph type="ftr" sz="quarter" idx="13"/>
          </p:nvPr>
        </p:nvSpPr>
        <p:spPr/>
        <p:txBody>
          <a:bodyPr/>
          <a:lstStyle>
            <a:lvl1pPr>
              <a:defRPr>
                <a:solidFill>
                  <a:schemeClr val="tx2"/>
                </a:solidFill>
              </a:defRPr>
            </a:lvl1pPr>
          </a:lstStyle>
          <a:p>
            <a:endParaRPr lang="nl-NL" dirty="0"/>
          </a:p>
        </p:txBody>
      </p:sp>
      <p:sp>
        <p:nvSpPr>
          <p:cNvPr id="10" name="Tijdelijke aanduiding voor dianummer 9"/>
          <p:cNvSpPr>
            <a:spLocks noGrp="1"/>
          </p:cNvSpPr>
          <p:nvPr>
            <p:ph type="sldNum" sz="quarter" idx="14"/>
          </p:nvPr>
        </p:nvSpPr>
        <p:spPr/>
        <p:txBody>
          <a:bodyPr/>
          <a:lstStyle>
            <a:lvl1pPr>
              <a:defRPr>
                <a:solidFill>
                  <a:schemeClr val="tx2"/>
                </a:solidFill>
              </a:defRPr>
            </a:lvl1pPr>
          </a:lstStyle>
          <a:p>
            <a:fld id="{10A0A6AF-03C5-477E-939A-E28F7E7F05EA}" type="slidenum">
              <a:rPr lang="nl-NL" smtClean="0"/>
              <a:pPr/>
              <a:t>‹#›</a:t>
            </a:fld>
            <a:endParaRPr lang="nl-NL" dirty="0"/>
          </a:p>
        </p:txBody>
      </p:sp>
      <p:pic>
        <p:nvPicPr>
          <p:cNvPr id="11" name="Afbeelding 10">
            <a:extLst>
              <a:ext uri="{FF2B5EF4-FFF2-40B4-BE49-F238E27FC236}">
                <a16:creationId xmlns:a16="http://schemas.microsoft.com/office/drawing/2014/main" id="{F2AC70C0-3F62-AD40-8225-7DFC4A386A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
        <p:nvSpPr>
          <p:cNvPr id="12" name="Tijdelijke aanduiding voor afbeelding 12">
            <a:extLst>
              <a:ext uri="{FF2B5EF4-FFF2-40B4-BE49-F238E27FC236}">
                <a16:creationId xmlns:a16="http://schemas.microsoft.com/office/drawing/2014/main" id="{E71B0B9D-1DF0-634C-BB24-80EFB4F29B18}"/>
              </a:ext>
            </a:extLst>
          </p:cNvPr>
          <p:cNvSpPr>
            <a:spLocks noGrp="1"/>
          </p:cNvSpPr>
          <p:nvPr>
            <p:ph type="pic" sz="quarter" idx="11"/>
          </p:nvPr>
        </p:nvSpPr>
        <p:spPr>
          <a:xfrm>
            <a:off x="0" y="-1"/>
            <a:ext cx="12192000" cy="3427413"/>
          </a:xfrm>
          <a:custGeom>
            <a:avLst/>
            <a:gdLst>
              <a:gd name="connsiteX0" fmla="*/ 5779200 w 12192000"/>
              <a:gd name="connsiteY0" fmla="*/ 1 h 3427413"/>
              <a:gd name="connsiteX1" fmla="*/ 5779200 w 12192000"/>
              <a:gd name="connsiteY1" fmla="*/ 1278001 h 3427413"/>
              <a:gd name="connsiteX2" fmla="*/ 6412800 w 12192000"/>
              <a:gd name="connsiteY2" fmla="*/ 1278001 h 3427413"/>
              <a:gd name="connsiteX3" fmla="*/ 6412800 w 12192000"/>
              <a:gd name="connsiteY3" fmla="*/ 1 h 3427413"/>
              <a:gd name="connsiteX4" fmla="*/ 0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5779200" y="1"/>
                </a:moveTo>
                <a:lnTo>
                  <a:pt x="5779200" y="1278001"/>
                </a:lnTo>
                <a:lnTo>
                  <a:pt x="6412800" y="1278001"/>
                </a:lnTo>
                <a:lnTo>
                  <a:pt x="6412800" y="1"/>
                </a:lnTo>
                <a:close/>
                <a:moveTo>
                  <a:pt x="0" y="0"/>
                </a:moveTo>
                <a:lnTo>
                  <a:pt x="12192000" y="0"/>
                </a:lnTo>
                <a:lnTo>
                  <a:pt x="12192000" y="3427413"/>
                </a:lnTo>
                <a:lnTo>
                  <a:pt x="0" y="3427413"/>
                </a:lnTo>
                <a:close/>
              </a:path>
            </a:pathLst>
          </a:custGeom>
          <a:noFill/>
        </p:spPr>
        <p:txBody>
          <a:bodyPr vert="horz" wrap="square" lIns="612000" tIns="45720" rIns="91440" bIns="45720" rtlCol="0" anchor="ctr" anchorCtr="0">
            <a:noAutofit/>
          </a:bodyPr>
          <a:lstStyle>
            <a:lvl1pPr>
              <a:defRPr lang="nl-NL" dirty="0"/>
            </a:lvl1pPr>
          </a:lstStyle>
          <a:p>
            <a:pPr lvl="0"/>
            <a:r>
              <a:rPr lang="nl-NL"/>
              <a:t>Klik op het pictogram als u een afbeelding wilt toevoegen</a:t>
            </a:r>
            <a:endParaRPr lang="nl-NL" dirty="0"/>
          </a:p>
        </p:txBody>
      </p:sp>
      <p:pic>
        <p:nvPicPr>
          <p:cNvPr id="14" name="Afbeelding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82610" cy="1681200"/>
          </a:xfrm>
          <a:prstGeom prst="rect">
            <a:avLst/>
          </a:prstGeom>
        </p:spPr>
      </p:pic>
    </p:spTree>
    <p:extLst>
      <p:ext uri="{BB962C8B-B14F-4D97-AF65-F5344CB8AC3E}">
        <p14:creationId xmlns:p14="http://schemas.microsoft.com/office/powerpoint/2010/main" val="371934755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85">
          <p15:clr>
            <a:srgbClr val="FBAE40"/>
          </p15:clr>
        </p15:guide>
        <p15:guide id="2" orient="horz" pos="2656">
          <p15:clr>
            <a:srgbClr val="FBAE40"/>
          </p15:clr>
        </p15:guide>
        <p15:guide id="3" pos="4044">
          <p15:clr>
            <a:srgbClr val="FBAE40"/>
          </p15:clr>
        </p15:guide>
        <p15:guide id="4" pos="3636">
          <p15:clr>
            <a:srgbClr val="FBAE40"/>
          </p15:clr>
        </p15:guide>
        <p15:guide id="5" orient="horz" pos="3135">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eldia verticaal">
    <p:spTree>
      <p:nvGrpSpPr>
        <p:cNvPr id="1" name=""/>
        <p:cNvGrpSpPr/>
        <p:nvPr/>
      </p:nvGrpSpPr>
      <p:grpSpPr>
        <a:xfrm>
          <a:off x="0" y="0"/>
          <a:ext cx="0" cy="0"/>
          <a:chOff x="0" y="0"/>
          <a:chExt cx="0" cy="0"/>
        </a:xfrm>
      </p:grpSpPr>
      <p:sp>
        <p:nvSpPr>
          <p:cNvPr id="13" name="Rechthoek 12"/>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8" name="Tijdelijke aanduiding voor datum 17"/>
          <p:cNvSpPr>
            <a:spLocks noGrp="1"/>
          </p:cNvSpPr>
          <p:nvPr>
            <p:ph type="dt" sz="half" idx="17"/>
          </p:nvPr>
        </p:nvSpPr>
        <p:spPr/>
        <p:txBody>
          <a:bodyPr/>
          <a:lstStyle/>
          <a:p>
            <a:endParaRPr lang="nl-NL" dirty="0"/>
          </a:p>
        </p:txBody>
      </p:sp>
      <p:sp>
        <p:nvSpPr>
          <p:cNvPr id="19" name="Tijdelijke aanduiding voor voettekst 18"/>
          <p:cNvSpPr>
            <a:spLocks noGrp="1"/>
          </p:cNvSpPr>
          <p:nvPr>
            <p:ph type="ftr" sz="quarter" idx="18"/>
          </p:nvPr>
        </p:nvSpPr>
        <p:spPr/>
        <p:txBody>
          <a:bodyPr/>
          <a:lstStyle/>
          <a:p>
            <a:endParaRPr lang="nl-NL" dirty="0"/>
          </a:p>
        </p:txBody>
      </p:sp>
      <p:sp>
        <p:nvSpPr>
          <p:cNvPr id="20" name="Tijdelijke aanduiding voor dianummer 19"/>
          <p:cNvSpPr>
            <a:spLocks noGrp="1"/>
          </p:cNvSpPr>
          <p:nvPr>
            <p:ph type="sldNum" sz="quarter" idx="19"/>
          </p:nvPr>
        </p:nvSpPr>
        <p:spPr/>
        <p:txBody>
          <a:bodyPr/>
          <a:lstStyle/>
          <a:p>
            <a:fld id="{10A0A6AF-03C5-477E-939A-E28F7E7F05EA}" type="slidenum">
              <a:rPr lang="nl-NL" smtClean="0"/>
              <a:pPr/>
              <a:t>‹#›</a:t>
            </a:fld>
            <a:endParaRPr lang="nl-NL" dirty="0"/>
          </a:p>
        </p:txBody>
      </p:sp>
      <p:sp>
        <p:nvSpPr>
          <p:cNvPr id="24" name="Ondertitel 2"/>
          <p:cNvSpPr>
            <a:spLocks noGrp="1"/>
          </p:cNvSpPr>
          <p:nvPr>
            <p:ph type="subTitle" idx="1"/>
          </p:nvPr>
        </p:nvSpPr>
        <p:spPr>
          <a:xfrm>
            <a:off x="6556176" y="3427413"/>
            <a:ext cx="5004000" cy="2404640"/>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25"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p:nvPr>
        </p:nvSpPr>
        <p:spPr>
          <a:xfrm>
            <a:off x="6554588" y="2024063"/>
            <a:ext cx="5004000" cy="1403350"/>
          </a:xfrm>
        </p:spPr>
        <p:txBody>
          <a:bodyPr tIns="90000" bIns="90000" anchor="b">
            <a:normAutofit/>
          </a:bodyPr>
          <a:lstStyle>
            <a:lvl1pPr algn="l">
              <a:defRPr sz="3600">
                <a:solidFill>
                  <a:schemeClr val="bg1"/>
                </a:solidFill>
              </a:defRPr>
            </a:lvl1pPr>
          </a:lstStyle>
          <a:p>
            <a:r>
              <a:rPr lang="nl-NL"/>
              <a:t>Klik om de stijl te bewerken</a:t>
            </a:r>
            <a:endParaRPr lang="nl-NL" dirty="0"/>
          </a:p>
        </p:txBody>
      </p:sp>
      <p:pic>
        <p:nvPicPr>
          <p:cNvPr id="11" name="Afbeelding 10">
            <a:extLst>
              <a:ext uri="{FF2B5EF4-FFF2-40B4-BE49-F238E27FC236}">
                <a16:creationId xmlns:a16="http://schemas.microsoft.com/office/drawing/2014/main" id="{7DF6F61C-97D5-AA49-8399-84317D3394E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pic>
        <p:nvPicPr>
          <p:cNvPr id="15" name="Afbeelding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82610" cy="1681200"/>
          </a:xfrm>
          <a:prstGeom prst="rect">
            <a:avLst/>
          </a:prstGeom>
        </p:spPr>
      </p:pic>
    </p:spTree>
    <p:extLst>
      <p:ext uri="{BB962C8B-B14F-4D97-AF65-F5344CB8AC3E}">
        <p14:creationId xmlns:p14="http://schemas.microsoft.com/office/powerpoint/2010/main" val="18973757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879600"/>
            <a:ext cx="10923588" cy="1547813"/>
          </a:xfrm>
        </p:spPr>
        <p:txBody>
          <a:bodyPr anchor="ctr" anchorCtr="0">
            <a:normAutofit/>
          </a:bodyPr>
          <a:lstStyle>
            <a:lvl1pPr>
              <a:defRPr sz="4800">
                <a:solidFill>
                  <a:schemeClr val="bg1"/>
                </a:solidFill>
              </a:defRPr>
            </a:lvl1pPr>
          </a:lstStyle>
          <a:p>
            <a:r>
              <a:rPr lang="nl-NL"/>
              <a:t>Klik om de stijl te bewerken</a:t>
            </a:r>
            <a:endParaRPr lang="nl-NL" dirty="0"/>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5" name="Tijdelijke aanduiding voor datum 14"/>
          <p:cNvSpPr>
            <a:spLocks noGrp="1"/>
          </p:cNvSpPr>
          <p:nvPr>
            <p:ph type="dt" sz="half" idx="14"/>
          </p:nvPr>
        </p:nvSpPr>
        <p:spPr/>
        <p:txBody>
          <a:bodyPr/>
          <a:lstStyle/>
          <a:p>
            <a:endParaRPr lang="nl-NL" dirty="0"/>
          </a:p>
        </p:txBody>
      </p:sp>
      <p:sp>
        <p:nvSpPr>
          <p:cNvPr id="16" name="Tijdelijke aanduiding voor voettekst 15"/>
          <p:cNvSpPr>
            <a:spLocks noGrp="1"/>
          </p:cNvSpPr>
          <p:nvPr>
            <p:ph type="ftr" sz="quarter" idx="15"/>
          </p:nvPr>
        </p:nvSpPr>
        <p:spPr/>
        <p:txBody>
          <a:bodyPr/>
          <a:lstStyle/>
          <a:p>
            <a:endParaRPr lang="nl-NL" dirty="0"/>
          </a:p>
        </p:txBody>
      </p:sp>
      <p:sp>
        <p:nvSpPr>
          <p:cNvPr id="17" name="Tijdelijke aanduiding voor dianummer 16"/>
          <p:cNvSpPr>
            <a:spLocks noGrp="1"/>
          </p:cNvSpPr>
          <p:nvPr>
            <p:ph type="sldNum" sz="quarter" idx="16"/>
          </p:nvPr>
        </p:nvSpPr>
        <p:spPr/>
        <p:txBody>
          <a:bodyPr/>
          <a:lstStyle/>
          <a:p>
            <a:fld id="{10A0A6AF-03C5-477E-939A-E28F7E7F05EA}" type="slidenum">
              <a:rPr lang="nl-NL" smtClean="0"/>
              <a:pPr/>
              <a:t>‹#›</a:t>
            </a:fld>
            <a:endParaRPr lang="nl-NL" dirty="0"/>
          </a:p>
        </p:txBody>
      </p:sp>
      <p:sp>
        <p:nvSpPr>
          <p:cNvPr id="9" name="Ondertitel 2"/>
          <p:cNvSpPr>
            <a:spLocks noGrp="1"/>
          </p:cNvSpPr>
          <p:nvPr>
            <p:ph type="subTitle" idx="1"/>
          </p:nvPr>
        </p:nvSpPr>
        <p:spPr>
          <a:xfrm>
            <a:off x="635000" y="3749487"/>
            <a:ext cx="10925176" cy="2077232"/>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10" name="Tijdelijke aanduiding voor tekst 16"/>
          <p:cNvSpPr>
            <a:spLocks noGrp="1"/>
          </p:cNvSpPr>
          <p:nvPr>
            <p:ph type="body" sz="quarter" idx="10" hasCustomPrompt="1"/>
          </p:nvPr>
        </p:nvSpPr>
        <p:spPr>
          <a:xfrm>
            <a:off x="633412" y="5829386"/>
            <a:ext cx="500538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pic>
        <p:nvPicPr>
          <p:cNvPr id="12" name="Afbeelding 11">
            <a:extLst>
              <a:ext uri="{FF2B5EF4-FFF2-40B4-BE49-F238E27FC236}">
                <a16:creationId xmlns:a16="http://schemas.microsoft.com/office/drawing/2014/main" id="{3E728E48-643E-544D-A813-C0BAB23F9F2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pic>
        <p:nvPicPr>
          <p:cNvPr id="13" name="Afbeelding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82610" cy="1681200"/>
          </a:xfrm>
          <a:prstGeom prst="rect">
            <a:avLst/>
          </a:prstGeom>
        </p:spPr>
      </p:pic>
    </p:spTree>
    <p:extLst>
      <p:ext uri="{BB962C8B-B14F-4D97-AF65-F5344CB8AC3E}">
        <p14:creationId xmlns:p14="http://schemas.microsoft.com/office/powerpoint/2010/main" val="26946107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itel 1"/>
          <p:cNvSpPr>
            <a:spLocks noGrp="1"/>
          </p:cNvSpPr>
          <p:nvPr>
            <p:ph type="title"/>
          </p:nvPr>
        </p:nvSpPr>
        <p:spPr>
          <a:xfrm>
            <a:off x="634999" y="2636838"/>
            <a:ext cx="5003801" cy="1584325"/>
          </a:xfrm>
        </p:spPr>
        <p:txBody>
          <a:bodyPr anchor="ctr" anchorCtr="0">
            <a:normAutofit/>
          </a:bodyPr>
          <a:lstStyle>
            <a:lvl1pPr algn="r">
              <a:defRPr sz="3600">
                <a:solidFill>
                  <a:schemeClr val="bg1"/>
                </a:solidFill>
              </a:defRPr>
            </a:lvl1pPr>
          </a:lstStyle>
          <a:p>
            <a:r>
              <a:rPr lang="nl-NL"/>
              <a:t>Klik om de stijl te bewerken</a:t>
            </a:r>
            <a:endParaRPr lang="nl-NL" dirty="0"/>
          </a:p>
        </p:txBody>
      </p:sp>
      <p:sp>
        <p:nvSpPr>
          <p:cNvPr id="13" name="Tijdelijke aanduiding voor tekst 4"/>
          <p:cNvSpPr>
            <a:spLocks noGrp="1"/>
          </p:cNvSpPr>
          <p:nvPr>
            <p:ph type="body" sz="quarter" idx="15" hasCustomPrompt="1"/>
          </p:nvPr>
        </p:nvSpPr>
        <p:spPr>
          <a:xfrm>
            <a:off x="7791732" y="916926"/>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4" name="Tijdelijke aanduiding voor tekst 4"/>
          <p:cNvSpPr>
            <a:spLocks noGrp="1"/>
          </p:cNvSpPr>
          <p:nvPr>
            <p:ph type="body" sz="quarter" idx="16" hasCustomPrompt="1"/>
          </p:nvPr>
        </p:nvSpPr>
        <p:spPr>
          <a:xfrm>
            <a:off x="7791732" y="2061911"/>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5" name="Tijdelijke aanduiding voor tekst 4"/>
          <p:cNvSpPr>
            <a:spLocks noGrp="1"/>
          </p:cNvSpPr>
          <p:nvPr>
            <p:ph type="body" sz="quarter" idx="17" hasCustomPrompt="1"/>
          </p:nvPr>
        </p:nvSpPr>
        <p:spPr>
          <a:xfrm>
            <a:off x="7791732" y="3211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6" name="Tijdelijke aanduiding voor tekst 4"/>
          <p:cNvSpPr>
            <a:spLocks noGrp="1"/>
          </p:cNvSpPr>
          <p:nvPr>
            <p:ph type="body" sz="quarter" idx="18" hasCustomPrompt="1"/>
          </p:nvPr>
        </p:nvSpPr>
        <p:spPr>
          <a:xfrm>
            <a:off x="7791732" y="43524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7" name="Tijdelijke aanduiding voor tekst 4"/>
          <p:cNvSpPr>
            <a:spLocks noGrp="1"/>
          </p:cNvSpPr>
          <p:nvPr>
            <p:ph type="body" sz="quarter" idx="19" hasCustomPrompt="1"/>
          </p:nvPr>
        </p:nvSpPr>
        <p:spPr>
          <a:xfrm>
            <a:off x="7791732" y="5497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5" name="Tijdelijke aanduiding voor datum 4"/>
          <p:cNvSpPr>
            <a:spLocks noGrp="1"/>
          </p:cNvSpPr>
          <p:nvPr>
            <p:ph type="dt" sz="half" idx="20"/>
          </p:nvPr>
        </p:nvSpPr>
        <p:spPr/>
        <p:txBody>
          <a:bodyPr/>
          <a:lstStyle/>
          <a:p>
            <a:endParaRPr lang="nl-NL" dirty="0"/>
          </a:p>
        </p:txBody>
      </p:sp>
      <p:sp>
        <p:nvSpPr>
          <p:cNvPr id="9" name="Tijdelijke aanduiding voor voettekst 8"/>
          <p:cNvSpPr>
            <a:spLocks noGrp="1"/>
          </p:cNvSpPr>
          <p:nvPr>
            <p:ph type="ftr" sz="quarter" idx="21"/>
          </p:nvPr>
        </p:nvSpPr>
        <p:spPr/>
        <p:txBody>
          <a:bodyPr/>
          <a:lstStyle/>
          <a:p>
            <a:endParaRPr lang="nl-NL" dirty="0"/>
          </a:p>
        </p:txBody>
      </p:sp>
      <p:sp>
        <p:nvSpPr>
          <p:cNvPr id="18" name="Tijdelijke aanduiding voor dianummer 17"/>
          <p:cNvSpPr>
            <a:spLocks noGrp="1"/>
          </p:cNvSpPr>
          <p:nvPr>
            <p:ph type="sldNum" sz="quarter" idx="22"/>
          </p:nvPr>
        </p:nvSpPr>
        <p:spPr/>
        <p:txBody>
          <a:bodyPr/>
          <a:lstStyle/>
          <a:p>
            <a:fld id="{10A0A6AF-03C5-477E-939A-E28F7E7F05EA}" type="slidenum">
              <a:rPr lang="nl-NL" smtClean="0"/>
              <a:pPr/>
              <a:t>‹#›</a:t>
            </a:fld>
            <a:endParaRPr lang="nl-NL" dirty="0"/>
          </a:p>
        </p:txBody>
      </p:sp>
      <p:sp>
        <p:nvSpPr>
          <p:cNvPr id="22" name="Tijdelijke aanduiding voor tekst 2"/>
          <p:cNvSpPr>
            <a:spLocks noGrp="1"/>
          </p:cNvSpPr>
          <p:nvPr>
            <p:ph type="body" sz="quarter" idx="10" hasCustomPrompt="1"/>
          </p:nvPr>
        </p:nvSpPr>
        <p:spPr>
          <a:xfrm>
            <a:off x="6418727" y="998445"/>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3" name="Tijdelijke aanduiding voor tekst 2"/>
          <p:cNvSpPr>
            <a:spLocks noGrp="1"/>
          </p:cNvSpPr>
          <p:nvPr>
            <p:ph type="body" sz="quarter" idx="11" hasCustomPrompt="1"/>
          </p:nvPr>
        </p:nvSpPr>
        <p:spPr>
          <a:xfrm>
            <a:off x="6418727" y="2143674"/>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4" name="Tijdelijke aanduiding voor tekst 2"/>
          <p:cNvSpPr>
            <a:spLocks noGrp="1"/>
          </p:cNvSpPr>
          <p:nvPr>
            <p:ph type="body" sz="quarter" idx="12" hasCustomPrompt="1"/>
          </p:nvPr>
        </p:nvSpPr>
        <p:spPr>
          <a:xfrm>
            <a:off x="6418727" y="3288903"/>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5" name="Tijdelijke aanduiding voor tekst 2"/>
          <p:cNvSpPr>
            <a:spLocks noGrp="1"/>
          </p:cNvSpPr>
          <p:nvPr>
            <p:ph type="body" sz="quarter" idx="13" hasCustomPrompt="1"/>
          </p:nvPr>
        </p:nvSpPr>
        <p:spPr>
          <a:xfrm>
            <a:off x="6418727" y="4434132"/>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6" name="Tijdelijke aanduiding voor tekst 2"/>
          <p:cNvSpPr>
            <a:spLocks noGrp="1"/>
          </p:cNvSpPr>
          <p:nvPr>
            <p:ph type="body" sz="quarter" idx="14" hasCustomPrompt="1"/>
          </p:nvPr>
        </p:nvSpPr>
        <p:spPr>
          <a:xfrm>
            <a:off x="6418727" y="5579361"/>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pic>
        <p:nvPicPr>
          <p:cNvPr id="21" name="Afbeelding 20">
            <a:extLst>
              <a:ext uri="{FF2B5EF4-FFF2-40B4-BE49-F238E27FC236}">
                <a16:creationId xmlns:a16="http://schemas.microsoft.com/office/drawing/2014/main" id="{AF260D0C-1E71-C54C-BC16-D1CBE1023D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114649034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5" name="Rechthoek 4"/>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tekst 11"/>
          <p:cNvSpPr>
            <a:spLocks noGrp="1"/>
          </p:cNvSpPr>
          <p:nvPr>
            <p:ph type="body" sz="quarter" idx="13" hasCustomPrompt="1"/>
          </p:nvPr>
        </p:nvSpPr>
        <p:spPr>
          <a:xfrm>
            <a:off x="6553200" y="2289600"/>
            <a:ext cx="5004000" cy="3931813"/>
          </a:xfrm>
        </p:spPr>
        <p:txBody>
          <a:bodyPr/>
          <a:lstStyle>
            <a:lvl1pPr marL="457200" indent="-457200">
              <a:buClr>
                <a:schemeClr val="bg1"/>
              </a:buClr>
              <a:buFont typeface="+mj-lt"/>
              <a:buAutoNum type="arabicPeriod"/>
              <a:defRPr>
                <a:solidFill>
                  <a:schemeClr val="bg1"/>
                </a:solidFill>
              </a:defRPr>
            </a:lvl1pPr>
            <a:lvl2pPr marL="684000" indent="-216000">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Tx/>
              <a:defRPr>
                <a:solidFill>
                  <a:schemeClr val="bg1"/>
                </a:solidFill>
              </a:defRPr>
            </a:lvl5pPr>
          </a:lstStyle>
          <a:p>
            <a:pPr lvl="0"/>
            <a:r>
              <a:rPr lang="nl-NL" dirty="0"/>
              <a:t>Klik om de tekststijl van het model bewerken</a:t>
            </a:r>
          </a:p>
        </p:txBody>
      </p:sp>
      <p:sp>
        <p:nvSpPr>
          <p:cNvPr id="6" name="Titel 5"/>
          <p:cNvSpPr>
            <a:spLocks noGrp="1"/>
          </p:cNvSpPr>
          <p:nvPr>
            <p:ph type="title"/>
          </p:nvPr>
        </p:nvSpPr>
        <p:spPr>
          <a:xfrm>
            <a:off x="6553200" y="1051200"/>
            <a:ext cx="5004000" cy="948047"/>
          </a:xfrm>
        </p:spPr>
        <p:txBody>
          <a:bodyPr/>
          <a:lstStyle>
            <a:lvl1pPr>
              <a:defRPr>
                <a:solidFill>
                  <a:schemeClr val="bg1"/>
                </a:solidFill>
              </a:defRPr>
            </a:lvl1pPr>
          </a:lstStyle>
          <a:p>
            <a:r>
              <a:rPr lang="nl-NL"/>
              <a:t>Klik om de stijl te bewerken</a:t>
            </a:r>
            <a:endParaRPr lang="nl-NL" dirty="0"/>
          </a:p>
        </p:txBody>
      </p:sp>
      <p:sp>
        <p:nvSpPr>
          <p:cNvPr id="12" name="Tijdelijke aanduiding voor afbeelding 11">
            <a:extLst>
              <a:ext uri="{FF2B5EF4-FFF2-40B4-BE49-F238E27FC236}">
                <a16:creationId xmlns:a16="http://schemas.microsoft.com/office/drawing/2014/main" id="{65CDA938-34ED-EC47-B19D-D582D052909F}"/>
              </a:ext>
            </a:extLst>
          </p:cNvPr>
          <p:cNvSpPr>
            <a:spLocks noGrp="1"/>
          </p:cNvSpPr>
          <p:nvPr>
            <p:ph type="pic" sz="quarter" idx="10"/>
          </p:nvPr>
        </p:nvSpPr>
        <p:spPr>
          <a:xfrm>
            <a:off x="0" y="0"/>
            <a:ext cx="6098242" cy="6858000"/>
          </a:xfrm>
          <a:custGeom>
            <a:avLst/>
            <a:gdLst>
              <a:gd name="connsiteX0" fmla="*/ 0 w 6098242"/>
              <a:gd name="connsiteY0" fmla="*/ 0 h 6858000"/>
              <a:gd name="connsiteX1" fmla="*/ 5860200 w 6098242"/>
              <a:gd name="connsiteY1" fmla="*/ 0 h 6858000"/>
              <a:gd name="connsiteX2" fmla="*/ 5860200 w 6098242"/>
              <a:gd name="connsiteY2" fmla="*/ 712800 h 6858000"/>
              <a:gd name="connsiteX3" fmla="*/ 6098242 w 6098242"/>
              <a:gd name="connsiteY3" fmla="*/ 712800 h 6858000"/>
              <a:gd name="connsiteX4" fmla="*/ 6098242 w 6098242"/>
              <a:gd name="connsiteY4" fmla="*/ 6858000 h 6858000"/>
              <a:gd name="connsiteX5" fmla="*/ 0 w 609824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8242" h="6858000">
                <a:moveTo>
                  <a:pt x="0" y="0"/>
                </a:moveTo>
                <a:lnTo>
                  <a:pt x="5860200" y="0"/>
                </a:lnTo>
                <a:lnTo>
                  <a:pt x="5860200" y="712800"/>
                </a:lnTo>
                <a:lnTo>
                  <a:pt x="6098242" y="712800"/>
                </a:lnTo>
                <a:lnTo>
                  <a:pt x="6098242" y="6858000"/>
                </a:lnTo>
                <a:lnTo>
                  <a:pt x="0" y="6858000"/>
                </a:lnTo>
                <a:close/>
              </a:path>
            </a:pathLst>
          </a:custGeom>
          <a:noFill/>
        </p:spPr>
        <p:txBody>
          <a:bodyPr wrap="square" lIns="612000" anchor="ctr" anchorCtr="0">
            <a:noAutofit/>
          </a:bodyPr>
          <a:lstStyle>
            <a:lvl1pPr algn="l">
              <a:defRPr>
                <a:solidFill>
                  <a:schemeClr val="tx1"/>
                </a:solidFill>
              </a:defRPr>
            </a:lvl1pPr>
          </a:lstStyle>
          <a:p>
            <a:r>
              <a:rPr lang="nl-NL"/>
              <a:t>Klik op het pictogram als u een afbeelding wilt toevoegen</a:t>
            </a:r>
            <a:endParaRPr lang="nl-NL" dirty="0"/>
          </a:p>
        </p:txBody>
      </p:sp>
      <p:sp>
        <p:nvSpPr>
          <p:cNvPr id="17" name="Tijdelijke aanduiding voor datum 16"/>
          <p:cNvSpPr>
            <a:spLocks noGrp="1"/>
          </p:cNvSpPr>
          <p:nvPr>
            <p:ph type="dt" sz="half" idx="14"/>
          </p:nvPr>
        </p:nvSpPr>
        <p:spPr/>
        <p:txBody>
          <a:bodyPr/>
          <a:lstStyle/>
          <a:p>
            <a:endParaRPr lang="nl-NL" dirty="0"/>
          </a:p>
        </p:txBody>
      </p:sp>
      <p:sp>
        <p:nvSpPr>
          <p:cNvPr id="18" name="Tijdelijke aanduiding voor voettekst 17"/>
          <p:cNvSpPr>
            <a:spLocks noGrp="1"/>
          </p:cNvSpPr>
          <p:nvPr>
            <p:ph type="ftr" sz="quarter" idx="15"/>
          </p:nvPr>
        </p:nvSpPr>
        <p:spPr/>
        <p:txBody>
          <a:bodyPr/>
          <a:lstStyle/>
          <a:p>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a:t>
            </a:fld>
            <a:endParaRPr lang="nl-NL" dirty="0"/>
          </a:p>
        </p:txBody>
      </p:sp>
      <p:pic>
        <p:nvPicPr>
          <p:cNvPr id="10" name="Afbeelding 9">
            <a:extLst>
              <a:ext uri="{FF2B5EF4-FFF2-40B4-BE49-F238E27FC236}">
                <a16:creationId xmlns:a16="http://schemas.microsoft.com/office/drawing/2014/main" id="{CC44ED47-A238-2D42-9C79-E60FB982066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33459545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4999" y="2636837"/>
            <a:ext cx="5003801" cy="1584325"/>
          </a:xfrm>
        </p:spPr>
        <p:txBody>
          <a:bodyPr anchor="b">
            <a:normAutofit/>
          </a:bodyPr>
          <a:lstStyle>
            <a:lvl1pPr algn="r">
              <a:defRPr sz="3600">
                <a:solidFill>
                  <a:schemeClr val="bg1"/>
                </a:solidFill>
              </a:defRPr>
            </a:lvl1pPr>
          </a:lstStyle>
          <a:p>
            <a:r>
              <a:rPr lang="nl-NL"/>
              <a:t>Klik om de stijl te bewerken</a:t>
            </a:r>
            <a:endParaRPr lang="nl-NL" dirty="0"/>
          </a:p>
        </p:txBody>
      </p:sp>
      <p:sp>
        <p:nvSpPr>
          <p:cNvPr id="3" name="Tijdelijke aanduiding voor tekst 2"/>
          <p:cNvSpPr>
            <a:spLocks noGrp="1"/>
          </p:cNvSpPr>
          <p:nvPr>
            <p:ph type="body" idx="1" hasCustomPrompt="1"/>
          </p:nvPr>
        </p:nvSpPr>
        <p:spPr>
          <a:xfrm>
            <a:off x="634999" y="4221162"/>
            <a:ext cx="5003801" cy="2000251"/>
          </a:xfrm>
        </p:spPr>
        <p:txBody>
          <a:bodyPr tIns="90000" rIns="100800"/>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de tekststijl van het model bewerken</a:t>
            </a:r>
          </a:p>
        </p:txBody>
      </p:sp>
      <p:sp>
        <p:nvSpPr>
          <p:cNvPr id="9" name="Tijdelijke aanduiding voor tekst 8"/>
          <p:cNvSpPr>
            <a:spLocks noGrp="1"/>
          </p:cNvSpPr>
          <p:nvPr>
            <p:ph type="body" sz="quarter" idx="13" hasCustomPrompt="1"/>
          </p:nvPr>
        </p:nvSpPr>
        <p:spPr>
          <a:xfrm>
            <a:off x="634999" y="1171575"/>
            <a:ext cx="5003801" cy="1463674"/>
          </a:xfrm>
        </p:spPr>
        <p:txBody>
          <a:bodyPr rIns="0" anchor="b" anchorCtr="0">
            <a:normAutofit/>
          </a:bodyPr>
          <a:lstStyle>
            <a:lvl1pPr marL="0" indent="0" algn="r">
              <a:buNone/>
              <a:defRPr sz="9600" b="1" i="0">
                <a:solidFill>
                  <a:schemeClr val="bg1"/>
                </a:solidFill>
              </a:defRPr>
            </a:lvl1pPr>
            <a:lvl2pPr marL="313200" indent="0" algn="r">
              <a:buNone/>
              <a:defRPr/>
            </a:lvl2pPr>
            <a:lvl3pPr marL="630000" indent="0" algn="r">
              <a:buNone/>
              <a:defRPr/>
            </a:lvl3pPr>
            <a:lvl4pPr marL="943200" indent="0" algn="r">
              <a:buNone/>
              <a:defRPr/>
            </a:lvl4pPr>
            <a:lvl5pPr marL="1260000" indent="0" algn="r">
              <a:buNone/>
              <a:defRPr/>
            </a:lvl5pPr>
          </a:lstStyle>
          <a:p>
            <a:pPr lvl="0"/>
            <a:r>
              <a:rPr lang="nl-NL" dirty="0"/>
              <a:t>#</a:t>
            </a:r>
          </a:p>
        </p:txBody>
      </p:sp>
      <p:sp>
        <p:nvSpPr>
          <p:cNvPr id="10" name="Tijdelijke aanduiding voor datum 9"/>
          <p:cNvSpPr>
            <a:spLocks noGrp="1"/>
          </p:cNvSpPr>
          <p:nvPr>
            <p:ph type="dt" sz="half" idx="14"/>
          </p:nvPr>
        </p:nvSpPr>
        <p:spPr/>
        <p:txBody>
          <a:bodyPr/>
          <a:lstStyle/>
          <a:p>
            <a:endParaRPr lang="nl-NL" dirty="0"/>
          </a:p>
        </p:txBody>
      </p:sp>
      <p:sp>
        <p:nvSpPr>
          <p:cNvPr id="12" name="Tijdelijke aanduiding voor voettekst 11"/>
          <p:cNvSpPr>
            <a:spLocks noGrp="1"/>
          </p:cNvSpPr>
          <p:nvPr>
            <p:ph type="ftr" sz="quarter" idx="15"/>
          </p:nvPr>
        </p:nvSpPr>
        <p:spPr/>
        <p:txBody>
          <a:bodyPr/>
          <a:lstStyle/>
          <a:p>
            <a:endParaRPr lang="nl-NL" dirty="0"/>
          </a:p>
        </p:txBody>
      </p:sp>
      <p:sp>
        <p:nvSpPr>
          <p:cNvPr id="13" name="Tijdelijke aanduiding voor dianummer 12"/>
          <p:cNvSpPr>
            <a:spLocks noGrp="1"/>
          </p:cNvSpPr>
          <p:nvPr>
            <p:ph type="sldNum" sz="quarter" idx="16"/>
          </p:nvPr>
        </p:nvSpPr>
        <p:spPr/>
        <p:txBody>
          <a:bodyPr/>
          <a:lstStyle/>
          <a:p>
            <a:fld id="{10A0A6AF-03C5-477E-939A-E28F7E7F05EA}" type="slidenum">
              <a:rPr lang="nl-NL" smtClean="0"/>
              <a:pPr/>
              <a:t>‹#›</a:t>
            </a:fld>
            <a:endParaRPr lang="nl-NL" dirty="0"/>
          </a:p>
        </p:txBody>
      </p:sp>
      <p:pic>
        <p:nvPicPr>
          <p:cNvPr id="11" name="Afbeelding 10">
            <a:extLst>
              <a:ext uri="{FF2B5EF4-FFF2-40B4-BE49-F238E27FC236}">
                <a16:creationId xmlns:a16="http://schemas.microsoft.com/office/drawing/2014/main" id="{5FCF7695-4593-1943-B84E-F8C54CACBEF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102253279"/>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5000" y="2276475"/>
            <a:ext cx="5226050" cy="3944938"/>
          </a:xfrm>
        </p:spPr>
        <p:txBody>
          <a:bodyPr/>
          <a:lstStyle/>
          <a:p>
            <a:pPr lvl="0"/>
            <a:r>
              <a:rPr lang="nl-NL" dirty="0"/>
              <a:t>Klik om de tekststijl van het model bewerken</a:t>
            </a:r>
          </a:p>
        </p:txBody>
      </p:sp>
      <p:sp>
        <p:nvSpPr>
          <p:cNvPr id="4" name="Tijdelijke aanduiding voor inhoud 3"/>
          <p:cNvSpPr>
            <a:spLocks noGrp="1"/>
          </p:cNvSpPr>
          <p:nvPr>
            <p:ph sz="half" idx="2" hasCustomPrompt="1"/>
          </p:nvPr>
        </p:nvSpPr>
        <p:spPr>
          <a:xfrm>
            <a:off x="6553199" y="2276475"/>
            <a:ext cx="5004000" cy="3944938"/>
          </a:xfrm>
        </p:spPr>
        <p:txBody>
          <a:bodyPr/>
          <a:lstStyle/>
          <a:p>
            <a:pPr lvl="0"/>
            <a:r>
              <a:rPr lang="nl-NL" dirty="0"/>
              <a:t>Klik om de tekststijl van het model bewerken</a:t>
            </a:r>
          </a:p>
        </p:txBody>
      </p:sp>
      <p:sp>
        <p:nvSpPr>
          <p:cNvPr id="2" name="Titel 1"/>
          <p:cNvSpPr>
            <a:spLocks noGrp="1"/>
          </p:cNvSpPr>
          <p:nvPr>
            <p:ph type="title"/>
          </p:nvPr>
        </p:nvSpPr>
        <p:spPr/>
        <p:txBody>
          <a:bodyPr/>
          <a:lstStyle/>
          <a:p>
            <a:r>
              <a:rPr lang="nl-NL"/>
              <a:t>Klik om de stijl te bewerken</a:t>
            </a:r>
          </a:p>
        </p:txBody>
      </p:sp>
      <p:sp>
        <p:nvSpPr>
          <p:cNvPr id="14" name="Tijdelijke aanduiding voor datum 13"/>
          <p:cNvSpPr>
            <a:spLocks noGrp="1"/>
          </p:cNvSpPr>
          <p:nvPr>
            <p:ph type="dt" sz="half" idx="10"/>
          </p:nvPr>
        </p:nvSpPr>
        <p:spPr/>
        <p:txBody>
          <a:bodyPr/>
          <a:lstStyle/>
          <a:p>
            <a:endParaRPr lang="nl-NL" dirty="0"/>
          </a:p>
        </p:txBody>
      </p:sp>
      <p:sp>
        <p:nvSpPr>
          <p:cNvPr id="15" name="Tijdelijke aanduiding voor voettekst 14"/>
          <p:cNvSpPr>
            <a:spLocks noGrp="1"/>
          </p:cNvSpPr>
          <p:nvPr>
            <p:ph type="ftr" sz="quarter" idx="11"/>
          </p:nvPr>
        </p:nvSpPr>
        <p:spPr/>
        <p:txBody>
          <a:bodyPr/>
          <a:lstStyle/>
          <a:p>
            <a:endParaRPr lang="nl-NL" dirty="0"/>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707026352"/>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hasCustomPrompt="1"/>
          </p:nvPr>
        </p:nvSpPr>
        <p:spPr>
          <a:xfrm>
            <a:off x="635001" y="2306037"/>
            <a:ext cx="5004000" cy="648000"/>
          </a:xfrm>
          <a:noFill/>
        </p:spPr>
        <p:txBody>
          <a:bodyPr lIns="180000" tIns="180000" rIns="180000" bIns="72000" anchor="b">
            <a:noAutofit/>
          </a:bodyPr>
          <a:lstStyle>
            <a:lvl1pPr marL="0" indent="0">
              <a:buNone/>
              <a:defRPr sz="1800" b="1"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tekststijl van het model bewerken</a:t>
            </a:r>
          </a:p>
        </p:txBody>
      </p:sp>
      <p:sp>
        <p:nvSpPr>
          <p:cNvPr id="4" name="Tijdelijke aanduiding voor inhoud 3"/>
          <p:cNvSpPr>
            <a:spLocks noGrp="1"/>
          </p:cNvSpPr>
          <p:nvPr>
            <p:ph sz="half" idx="2" hasCustomPrompt="1"/>
          </p:nvPr>
        </p:nvSpPr>
        <p:spPr>
          <a:xfrm>
            <a:off x="635001" y="2953738"/>
            <a:ext cx="5004000" cy="3267676"/>
          </a:xfrm>
          <a:noFill/>
        </p:spPr>
        <p:txBody>
          <a:bodyPr lIns="180000" tIns="180000" rIns="180000" bIns="72000"/>
          <a:lstStyle/>
          <a:p>
            <a:pPr lvl="0"/>
            <a:r>
              <a:rPr lang="nl-NL" dirty="0"/>
              <a:t>Klik om de tekststijl van het model bewerken</a:t>
            </a:r>
          </a:p>
        </p:txBody>
      </p:sp>
      <p:sp>
        <p:nvSpPr>
          <p:cNvPr id="5" name="Tijdelijke aanduiding voor tekst 4"/>
          <p:cNvSpPr>
            <a:spLocks noGrp="1"/>
          </p:cNvSpPr>
          <p:nvPr>
            <p:ph type="body" sz="quarter" idx="3" hasCustomPrompt="1"/>
          </p:nvPr>
        </p:nvSpPr>
        <p:spPr>
          <a:xfrm>
            <a:off x="6553200" y="2306037"/>
            <a:ext cx="5004000" cy="647228"/>
          </a:xfrm>
          <a:noFill/>
        </p:spPr>
        <p:txBody>
          <a:bodyPr lIns="180000" tIns="180000" rIns="180000" bIns="72000" anchor="b">
            <a:noAutofit/>
          </a:bodyPr>
          <a:lstStyle>
            <a:lvl1pPr marL="0" indent="0">
              <a:buNone/>
              <a:defRPr sz="1800" b="1"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tekststijl van het model bewerken</a:t>
            </a:r>
          </a:p>
        </p:txBody>
      </p:sp>
      <p:sp>
        <p:nvSpPr>
          <p:cNvPr id="6" name="Tijdelijke aanduiding voor inhoud 5"/>
          <p:cNvSpPr>
            <a:spLocks noGrp="1"/>
          </p:cNvSpPr>
          <p:nvPr>
            <p:ph sz="quarter" idx="4" hasCustomPrompt="1"/>
          </p:nvPr>
        </p:nvSpPr>
        <p:spPr>
          <a:xfrm>
            <a:off x="6553200" y="2953738"/>
            <a:ext cx="5005388" cy="3267676"/>
          </a:xfrm>
          <a:noFill/>
        </p:spPr>
        <p:txBody>
          <a:bodyPr lIns="180000" tIns="180000" rIns="180000" bIns="72000"/>
          <a:lstStyle/>
          <a:p>
            <a:pPr lvl="0"/>
            <a:r>
              <a:rPr lang="nl-NL" dirty="0"/>
              <a:t>Klik om de tekststijl van het model bewerken</a:t>
            </a:r>
          </a:p>
        </p:txBody>
      </p:sp>
      <p:sp>
        <p:nvSpPr>
          <p:cNvPr id="10" name="Titel 9"/>
          <p:cNvSpPr>
            <a:spLocks noGrp="1"/>
          </p:cNvSpPr>
          <p:nvPr>
            <p:ph type="title"/>
          </p:nvPr>
        </p:nvSpPr>
        <p:spPr/>
        <p:txBody>
          <a:bodyPr/>
          <a:lstStyle/>
          <a:p>
            <a:r>
              <a:rPr lang="nl-NL"/>
              <a:t>Klik om de stijl te bewerken</a:t>
            </a:r>
            <a:endParaRPr lang="nl-NL" dirty="0"/>
          </a:p>
        </p:txBody>
      </p:sp>
      <p:sp>
        <p:nvSpPr>
          <p:cNvPr id="16" name="Tijdelijke aanduiding voor datum 15"/>
          <p:cNvSpPr>
            <a:spLocks noGrp="1"/>
          </p:cNvSpPr>
          <p:nvPr>
            <p:ph type="dt" sz="half" idx="10"/>
          </p:nvPr>
        </p:nvSpPr>
        <p:spPr/>
        <p:txBody>
          <a:bodyPr/>
          <a:lstStyle/>
          <a:p>
            <a:endParaRPr lang="nl-NL" dirty="0"/>
          </a:p>
        </p:txBody>
      </p:sp>
      <p:sp>
        <p:nvSpPr>
          <p:cNvPr id="17" name="Tijdelijke aanduiding voor voettekst 16"/>
          <p:cNvSpPr>
            <a:spLocks noGrp="1"/>
          </p:cNvSpPr>
          <p:nvPr>
            <p:ph type="ftr" sz="quarter" idx="11"/>
          </p:nvPr>
        </p:nvSpPr>
        <p:spPr/>
        <p:txBody>
          <a:bodyPr/>
          <a:lstStyle/>
          <a:p>
            <a:endParaRPr lang="nl-NL" dirty="0"/>
          </a:p>
        </p:txBody>
      </p:sp>
      <p:sp>
        <p:nvSpPr>
          <p:cNvPr id="18" name="Tijdelijke aanduiding voor dianummer 17"/>
          <p:cNvSpPr>
            <a:spLocks noGrp="1"/>
          </p:cNvSpPr>
          <p:nvPr>
            <p:ph type="sldNum" sz="quarter" idx="12"/>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303444237"/>
      </p:ext>
    </p:extLst>
  </p:cSld>
  <p:clrMapOvr>
    <a:masterClrMapping/>
  </p:clrMapOvr>
  <p:extLst>
    <p:ext uri="{DCECCB84-F9BA-43D5-87BE-67443E8EF086}">
      <p15:sldGuideLst xmlns:p15="http://schemas.microsoft.com/office/powerpoint/2012/main">
        <p15:guide id="1" pos="3988">
          <p15:clr>
            <a:srgbClr val="FBAE40"/>
          </p15:clr>
        </p15:guide>
        <p15:guide id="2" pos="3693">
          <p15:clr>
            <a:srgbClr val="FBAE40"/>
          </p15:clr>
        </p15:guide>
        <p15:guide id="3" orient="horz" pos="166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NL" dirty="0"/>
          </a:p>
        </p:txBody>
      </p:sp>
      <p:sp>
        <p:nvSpPr>
          <p:cNvPr id="12" name="Tijdelijke aanduiding voor datum 11"/>
          <p:cNvSpPr>
            <a:spLocks noGrp="1"/>
          </p:cNvSpPr>
          <p:nvPr>
            <p:ph type="dt" sz="half" idx="10"/>
          </p:nvPr>
        </p:nvSpPr>
        <p:spPr/>
        <p:txBody>
          <a:bodyPr/>
          <a:lstStyle/>
          <a:p>
            <a:endParaRPr lang="nl-NL" dirty="0"/>
          </a:p>
        </p:txBody>
      </p:sp>
      <p:sp>
        <p:nvSpPr>
          <p:cNvPr id="13" name="Tijdelijke aanduiding voor voettekst 12"/>
          <p:cNvSpPr>
            <a:spLocks noGrp="1"/>
          </p:cNvSpPr>
          <p:nvPr>
            <p:ph type="ftr" sz="quarter" idx="11"/>
          </p:nvPr>
        </p:nvSpPr>
        <p:spPr/>
        <p:txBody>
          <a:bodyPr/>
          <a:lstStyle/>
          <a:p>
            <a:endParaRPr lang="nl-NL" dirty="0"/>
          </a:p>
        </p:txBody>
      </p:sp>
      <p:sp>
        <p:nvSpPr>
          <p:cNvPr id="14" name="Tijdelijke aanduiding voor dianummer 13"/>
          <p:cNvSpPr>
            <a:spLocks noGrp="1"/>
          </p:cNvSpPr>
          <p:nvPr>
            <p:ph type="sldNum" sz="quarter" idx="12"/>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34294946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11" name="Tijdelijke aanduiding voor datum 10"/>
          <p:cNvSpPr>
            <a:spLocks noGrp="1"/>
          </p:cNvSpPr>
          <p:nvPr>
            <p:ph type="dt" sz="half" idx="10"/>
          </p:nvPr>
        </p:nvSpPr>
        <p:spPr/>
        <p:txBody>
          <a:bodyPr/>
          <a:lstStyle/>
          <a:p>
            <a:endParaRPr lang="nl-NL" dirty="0"/>
          </a:p>
        </p:txBody>
      </p:sp>
      <p:sp>
        <p:nvSpPr>
          <p:cNvPr id="12" name="Tijdelijke aanduiding voor voettekst 11"/>
          <p:cNvSpPr>
            <a:spLocks noGrp="1"/>
          </p:cNvSpPr>
          <p:nvPr>
            <p:ph type="ftr" sz="quarter" idx="11"/>
          </p:nvPr>
        </p:nvSpPr>
        <p:spPr/>
        <p:txBody>
          <a:bodyPr/>
          <a:lstStyle/>
          <a:p>
            <a:endParaRPr lang="nl-NL" dirty="0"/>
          </a:p>
        </p:txBody>
      </p:sp>
      <p:sp>
        <p:nvSpPr>
          <p:cNvPr id="13" name="Tijdelijke aanduiding voor dianummer 12"/>
          <p:cNvSpPr>
            <a:spLocks noGrp="1"/>
          </p:cNvSpPr>
          <p:nvPr>
            <p:ph type="sldNum" sz="quarter" idx="12"/>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6496350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hasCustomPrompt="1"/>
          </p:nvPr>
        </p:nvSpPr>
        <p:spPr>
          <a:xfrm>
            <a:off x="635000" y="3427413"/>
            <a:ext cx="5003800" cy="2793999"/>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 om de tekststijl van het model bewerken</a:t>
            </a:r>
          </a:p>
        </p:txBody>
      </p:sp>
      <p:sp>
        <p:nvSpPr>
          <p:cNvPr id="10" name="Tijdelijke aanduiding voor inhoud 9"/>
          <p:cNvSpPr>
            <a:spLocks noGrp="1"/>
          </p:cNvSpPr>
          <p:nvPr>
            <p:ph sz="quarter" idx="13" hasCustomPrompt="1"/>
          </p:nvPr>
        </p:nvSpPr>
        <p:spPr>
          <a:xfrm>
            <a:off x="6554588" y="1052513"/>
            <a:ext cx="5004000" cy="5168900"/>
          </a:xfrm>
        </p:spPr>
        <p:txBody>
          <a:bodyPr/>
          <a:lstStyle/>
          <a:p>
            <a:pPr lvl="0"/>
            <a:r>
              <a:rPr lang="nl-NL" dirty="0"/>
              <a:t>Klik om de tekststijl van het model bewerken</a:t>
            </a:r>
          </a:p>
        </p:txBody>
      </p:sp>
      <p:sp>
        <p:nvSpPr>
          <p:cNvPr id="3" name="Titel 2"/>
          <p:cNvSpPr>
            <a:spLocks noGrp="1"/>
          </p:cNvSpPr>
          <p:nvPr>
            <p:ph type="title"/>
          </p:nvPr>
        </p:nvSpPr>
        <p:spPr>
          <a:xfrm>
            <a:off x="635000" y="1052513"/>
            <a:ext cx="5003800" cy="948047"/>
          </a:xfrm>
        </p:spPr>
        <p:txBody>
          <a:bodyPr/>
          <a:lstStyle/>
          <a:p>
            <a:r>
              <a:rPr lang="nl-NL"/>
              <a:t>Klik om de stijl te bewerken</a:t>
            </a:r>
            <a:endParaRPr lang="nl-NL" dirty="0"/>
          </a:p>
        </p:txBody>
      </p:sp>
      <p:sp>
        <p:nvSpPr>
          <p:cNvPr id="17" name="Tijdelijke aanduiding voor datum 16"/>
          <p:cNvSpPr>
            <a:spLocks noGrp="1"/>
          </p:cNvSpPr>
          <p:nvPr>
            <p:ph type="dt" sz="half" idx="14"/>
          </p:nvPr>
        </p:nvSpPr>
        <p:spPr/>
        <p:txBody>
          <a:bodyPr/>
          <a:lstStyle/>
          <a:p>
            <a:endParaRPr lang="nl-NL" dirty="0"/>
          </a:p>
        </p:txBody>
      </p:sp>
      <p:sp>
        <p:nvSpPr>
          <p:cNvPr id="18" name="Tijdelijke aanduiding voor voettekst 17"/>
          <p:cNvSpPr>
            <a:spLocks noGrp="1"/>
          </p:cNvSpPr>
          <p:nvPr>
            <p:ph type="ftr" sz="quarter" idx="15"/>
          </p:nvPr>
        </p:nvSpPr>
        <p:spPr/>
        <p:txBody>
          <a:bodyPr/>
          <a:lstStyle/>
          <a:p>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4003356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Grote tekst A">
    <p:bg>
      <p:bgRef idx="1001">
        <a:schemeClr val="bg2"/>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tx1"/>
                </a:solidFill>
              </a:defRPr>
            </a:lvl1pPr>
          </a:lstStyle>
          <a:p>
            <a:r>
              <a:rPr lang="nl-NL"/>
              <a:t>Klik om de stijl te bewerken</a:t>
            </a:r>
            <a:endParaRPr lang="nl-NL" dirty="0"/>
          </a:p>
        </p:txBody>
      </p:sp>
      <p:sp>
        <p:nvSpPr>
          <p:cNvPr id="4" name="Ondertitel 2"/>
          <p:cNvSpPr>
            <a:spLocks noGrp="1"/>
          </p:cNvSpPr>
          <p:nvPr>
            <p:ph type="subTitle" idx="1"/>
          </p:nvPr>
        </p:nvSpPr>
        <p:spPr>
          <a:xfrm>
            <a:off x="635000" y="5077315"/>
            <a:ext cx="5461000" cy="1144098"/>
          </a:xfrm>
        </p:spPr>
        <p:txBody>
          <a:bodyPr lIns="162000" tIns="90000" rIns="90000">
            <a:norm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9" name="Tijdelijke aanduiding voor datum 8"/>
          <p:cNvSpPr>
            <a:spLocks noGrp="1"/>
          </p:cNvSpPr>
          <p:nvPr>
            <p:ph type="dt" sz="half" idx="10"/>
          </p:nvPr>
        </p:nvSpPr>
        <p:spPr/>
        <p:txBody>
          <a:bodyPr/>
          <a:lstStyle>
            <a:lvl1pPr>
              <a:defRPr>
                <a:solidFill>
                  <a:schemeClr val="tx2"/>
                </a:solidFill>
              </a:defRPr>
            </a:lvl1pPr>
          </a:lstStyle>
          <a:p>
            <a:endParaRPr lang="nl-NL" dirty="0"/>
          </a:p>
        </p:txBody>
      </p:sp>
      <p:sp>
        <p:nvSpPr>
          <p:cNvPr id="10" name="Tijdelijke aanduiding voor voettekst 9"/>
          <p:cNvSpPr>
            <a:spLocks noGrp="1"/>
          </p:cNvSpPr>
          <p:nvPr>
            <p:ph type="ftr" sz="quarter" idx="11"/>
          </p:nvPr>
        </p:nvSpPr>
        <p:spPr/>
        <p:txBody>
          <a:bodyPr/>
          <a:lstStyle>
            <a:lvl1pPr>
              <a:defRPr>
                <a:solidFill>
                  <a:schemeClr val="tx2"/>
                </a:solidFill>
              </a:defRPr>
            </a:lvl1pPr>
          </a:lstStyle>
          <a:p>
            <a:endParaRPr lang="nl-NL" dirty="0"/>
          </a:p>
        </p:txBody>
      </p:sp>
      <p:sp>
        <p:nvSpPr>
          <p:cNvPr id="11" name="Tijdelijke aanduiding voor dianummer 10"/>
          <p:cNvSpPr>
            <a:spLocks noGrp="1"/>
          </p:cNvSpPr>
          <p:nvPr>
            <p:ph type="sldNum" sz="quarter" idx="12"/>
          </p:nvPr>
        </p:nvSpPr>
        <p:spPr/>
        <p:txBody>
          <a:bodyPr/>
          <a:lstStyle>
            <a:lvl1pPr>
              <a:defRPr>
                <a:solidFill>
                  <a:schemeClr val="tx2"/>
                </a:solidFill>
              </a:defRPr>
            </a:lvl1p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30169435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Grote tekst B">
    <p:bg>
      <p:bgRef idx="1001">
        <a:schemeClr val="bg1"/>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tx2"/>
                </a:solidFill>
              </a:defRPr>
            </a:lvl1pPr>
          </a:lstStyle>
          <a:p>
            <a:r>
              <a:rPr lang="nl-NL"/>
              <a:t>Klik om de stijl te bewerken</a:t>
            </a:r>
            <a:endParaRPr lang="nl-NL" dirty="0"/>
          </a:p>
        </p:txBody>
      </p:sp>
      <p:sp>
        <p:nvSpPr>
          <p:cNvPr id="4" name="Ondertitel 2"/>
          <p:cNvSpPr>
            <a:spLocks noGrp="1"/>
          </p:cNvSpPr>
          <p:nvPr>
            <p:ph type="subTitle" idx="1"/>
          </p:nvPr>
        </p:nvSpPr>
        <p:spPr>
          <a:xfrm>
            <a:off x="635000" y="5077314"/>
            <a:ext cx="5461000" cy="1144099"/>
          </a:xfrm>
        </p:spPr>
        <p:txBody>
          <a:bodyPr lIns="16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6" name="Tijdelijke aanduiding voor datum 5"/>
          <p:cNvSpPr>
            <a:spLocks noGrp="1"/>
          </p:cNvSpPr>
          <p:nvPr>
            <p:ph type="dt" sz="half" idx="10"/>
          </p:nvPr>
        </p:nvSpPr>
        <p:spPr/>
        <p:txBody>
          <a:bodyPr/>
          <a:lstStyle/>
          <a:p>
            <a:endParaRPr lang="nl-NL" dirty="0"/>
          </a:p>
        </p:txBody>
      </p:sp>
      <p:sp>
        <p:nvSpPr>
          <p:cNvPr id="7" name="Tijdelijke aanduiding voor voettekst 6"/>
          <p:cNvSpPr>
            <a:spLocks noGrp="1"/>
          </p:cNvSpPr>
          <p:nvPr>
            <p:ph type="ftr" sz="quarter" idx="11"/>
          </p:nvPr>
        </p:nvSpPr>
        <p:spPr/>
        <p:txBody>
          <a:bodyPr/>
          <a:lstStyle/>
          <a:p>
            <a:endParaRPr lang="nl-NL" dirty="0"/>
          </a:p>
        </p:txBody>
      </p:sp>
      <p:sp>
        <p:nvSpPr>
          <p:cNvPr id="8" name="Tijdelijke aanduiding voor dianummer 7"/>
          <p:cNvSpPr>
            <a:spLocks noGrp="1"/>
          </p:cNvSpPr>
          <p:nvPr>
            <p:ph type="sldNum" sz="quarter" idx="12"/>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34768990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7" name="Rechthoek 6"/>
          <p:cNvSpPr/>
          <p:nvPr userDrawn="1"/>
        </p:nvSpPr>
        <p:spPr>
          <a:xfrm>
            <a:off x="6096000" y="-1588"/>
            <a:ext cx="6096000" cy="68595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lgn="l">
              <a:buFont typeface="Arial" charset="0"/>
              <a:buNone/>
            </a:pPr>
            <a:endParaRPr lang="nl-NL" sz="1000">
              <a:solidFill>
                <a:schemeClr val="bg1"/>
              </a:solidFill>
            </a:endParaRPr>
          </a:p>
        </p:txBody>
      </p:sp>
      <p:sp>
        <p:nvSpPr>
          <p:cNvPr id="6" name="Titel 5"/>
          <p:cNvSpPr>
            <a:spLocks noGrp="1"/>
          </p:cNvSpPr>
          <p:nvPr>
            <p:ph type="title"/>
          </p:nvPr>
        </p:nvSpPr>
        <p:spPr>
          <a:xfrm>
            <a:off x="635000" y="2636838"/>
            <a:ext cx="5003799" cy="1584324"/>
          </a:xfrm>
        </p:spPr>
        <p:txBody>
          <a:bodyPr anchor="ctr" anchorCtr="0"/>
          <a:lstStyle>
            <a:lvl1pPr>
              <a:defRPr sz="4000">
                <a:solidFill>
                  <a:schemeClr val="tx2"/>
                </a:solidFill>
              </a:defRPr>
            </a:lvl1pPr>
          </a:lstStyle>
          <a:p>
            <a:r>
              <a:rPr lang="nl-NL"/>
              <a:t>Klik om de stijl te bewerken</a:t>
            </a:r>
            <a:endParaRPr lang="nl-NL" dirty="0"/>
          </a:p>
        </p:txBody>
      </p:sp>
      <p:sp>
        <p:nvSpPr>
          <p:cNvPr id="3" name="Tijdelijke aanduiding voor tekst 2"/>
          <p:cNvSpPr>
            <a:spLocks noGrp="1"/>
          </p:cNvSpPr>
          <p:nvPr>
            <p:ph type="body" sz="quarter" idx="10" hasCustomPrompt="1"/>
          </p:nvPr>
        </p:nvSpPr>
        <p:spPr>
          <a:xfrm>
            <a:off x="6554588" y="1066800"/>
            <a:ext cx="5004000" cy="5154613"/>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11" name="Tijdelijke aanduiding voor datum 10"/>
          <p:cNvSpPr>
            <a:spLocks noGrp="1"/>
          </p:cNvSpPr>
          <p:nvPr>
            <p:ph type="dt" sz="half" idx="11"/>
          </p:nvPr>
        </p:nvSpPr>
        <p:spPr/>
        <p:txBody>
          <a:bodyPr/>
          <a:lstStyle/>
          <a:p>
            <a:endParaRPr lang="nl-NL" dirty="0"/>
          </a:p>
        </p:txBody>
      </p:sp>
      <p:sp>
        <p:nvSpPr>
          <p:cNvPr id="12" name="Tijdelijke aanduiding voor voettekst 11"/>
          <p:cNvSpPr>
            <a:spLocks noGrp="1"/>
          </p:cNvSpPr>
          <p:nvPr>
            <p:ph type="ftr" sz="quarter" idx="12"/>
          </p:nvPr>
        </p:nvSpPr>
        <p:spPr/>
        <p:txBody>
          <a:bodyPr/>
          <a:lstStyle/>
          <a:p>
            <a:endParaRPr lang="nl-NL" dirty="0"/>
          </a:p>
        </p:txBody>
      </p:sp>
      <p:sp>
        <p:nvSpPr>
          <p:cNvPr id="13" name="Tijdelijke aanduiding voor dianummer 12"/>
          <p:cNvSpPr>
            <a:spLocks noGrp="1"/>
          </p:cNvSpPr>
          <p:nvPr>
            <p:ph type="sldNum" sz="quarter" idx="13"/>
          </p:nvPr>
        </p:nvSpPr>
        <p:spPr/>
        <p:txBody>
          <a:bodyPr/>
          <a:lstStyle/>
          <a:p>
            <a:fld id="{10A0A6AF-03C5-477E-939A-E28F7E7F05EA}" type="slidenum">
              <a:rPr lang="nl-NL" smtClean="0"/>
              <a:pPr/>
              <a:t>‹#›</a:t>
            </a:fld>
            <a:endParaRPr lang="nl-NL" dirty="0"/>
          </a:p>
        </p:txBody>
      </p:sp>
      <p:pic>
        <p:nvPicPr>
          <p:cNvPr id="9" name="Afbeelding 8">
            <a:extLst>
              <a:ext uri="{FF2B5EF4-FFF2-40B4-BE49-F238E27FC236}">
                <a16:creationId xmlns:a16="http://schemas.microsoft.com/office/drawing/2014/main" id="{1AB1A3E9-97CB-CA43-9E2C-4CE700C68A5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850162257"/>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guide id="3" pos="5609">
          <p15:clr>
            <a:srgbClr val="FBAE40"/>
          </p15:clr>
        </p15:guide>
        <p15:guide id="4" pos="5904">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nvPr>
        </p:nvSpPr>
        <p:spPr>
          <a:xfrm>
            <a:off x="634999" y="2636839"/>
            <a:ext cx="5004000" cy="1584324"/>
          </a:xfrm>
        </p:spPr>
        <p:txBody>
          <a:bodyPr anchor="ctr" anchorCtr="0"/>
          <a:lstStyle>
            <a:lvl1pPr>
              <a:defRPr sz="4000">
                <a:solidFill>
                  <a:schemeClr val="bg1"/>
                </a:solidFill>
              </a:defRPr>
            </a:lvl1pPr>
          </a:lstStyle>
          <a:p>
            <a:r>
              <a:rPr lang="nl-NL"/>
              <a:t>Klik om de stijl te bewerken</a:t>
            </a:r>
            <a:endParaRPr lang="nl-NL" dirty="0"/>
          </a:p>
        </p:txBody>
      </p:sp>
      <p:sp>
        <p:nvSpPr>
          <p:cNvPr id="4" name="Tijdelijke aanduiding voor tekst 3"/>
          <p:cNvSpPr>
            <a:spLocks noGrp="1"/>
          </p:cNvSpPr>
          <p:nvPr>
            <p:ph type="body" sz="quarter" idx="10" hasCustomPrompt="1"/>
          </p:nvPr>
        </p:nvSpPr>
        <p:spPr>
          <a:xfrm>
            <a:off x="6553199" y="1052513"/>
            <a:ext cx="5004000" cy="5168900"/>
          </a:xfrm>
        </p:spPr>
        <p:txBody>
          <a:bodyPr anchor="ctr" anchorCtr="0"/>
          <a:lstStyle/>
          <a:p>
            <a:pPr lvl="0"/>
            <a:r>
              <a:rPr lang="nl-NL" dirty="0"/>
              <a:t>Klik om de tekststijl van het model bewerken</a:t>
            </a:r>
          </a:p>
        </p:txBody>
      </p:sp>
      <p:sp>
        <p:nvSpPr>
          <p:cNvPr id="13" name="Tijdelijke aanduiding voor datum 12"/>
          <p:cNvSpPr>
            <a:spLocks noGrp="1"/>
          </p:cNvSpPr>
          <p:nvPr>
            <p:ph type="dt" sz="half" idx="11"/>
          </p:nvPr>
        </p:nvSpPr>
        <p:spPr/>
        <p:txBody>
          <a:bodyPr/>
          <a:lstStyle/>
          <a:p>
            <a:endParaRPr lang="nl-NL" dirty="0"/>
          </a:p>
        </p:txBody>
      </p:sp>
      <p:sp>
        <p:nvSpPr>
          <p:cNvPr id="14" name="Tijdelijke aanduiding voor voettekst 13"/>
          <p:cNvSpPr>
            <a:spLocks noGrp="1"/>
          </p:cNvSpPr>
          <p:nvPr>
            <p:ph type="ftr" sz="quarter" idx="12"/>
          </p:nvPr>
        </p:nvSpPr>
        <p:spPr/>
        <p:txBody>
          <a:bodyPr/>
          <a:lstStyle/>
          <a:p>
            <a:endParaRPr lang="nl-NL" dirty="0"/>
          </a:p>
        </p:txBody>
      </p:sp>
      <p:sp>
        <p:nvSpPr>
          <p:cNvPr id="15" name="Tijdelijke aanduiding voor dianummer 14"/>
          <p:cNvSpPr>
            <a:spLocks noGrp="1"/>
          </p:cNvSpPr>
          <p:nvPr>
            <p:ph type="sldNum" sz="quarter" idx="13"/>
          </p:nvPr>
        </p:nvSpPr>
        <p:spPr/>
        <p:txBody>
          <a:bodyPr/>
          <a:lstStyle/>
          <a:p>
            <a:fld id="{10A0A6AF-03C5-477E-939A-E28F7E7F05EA}" type="slidenum">
              <a:rPr lang="nl-NL" smtClean="0"/>
              <a:pPr/>
              <a:t>‹#›</a:t>
            </a:fld>
            <a:endParaRPr lang="nl-NL" dirty="0"/>
          </a:p>
        </p:txBody>
      </p:sp>
      <p:pic>
        <p:nvPicPr>
          <p:cNvPr id="9" name="Afbeelding 8">
            <a:extLst>
              <a:ext uri="{FF2B5EF4-FFF2-40B4-BE49-F238E27FC236}">
                <a16:creationId xmlns:a16="http://schemas.microsoft.com/office/drawing/2014/main" id="{BE770F96-3C80-EF44-950D-D9743531401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80545536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hasCustomPrompt="1"/>
          </p:nvPr>
        </p:nvSpPr>
        <p:spPr>
          <a:xfrm>
            <a:off x="635000" y="3427413"/>
            <a:ext cx="5003800" cy="2794000"/>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 om de tekststijl van het model bewerken</a:t>
            </a:r>
          </a:p>
        </p:txBody>
      </p:sp>
      <p:sp>
        <p:nvSpPr>
          <p:cNvPr id="9" name="Titel 8"/>
          <p:cNvSpPr>
            <a:spLocks noGrp="1"/>
          </p:cNvSpPr>
          <p:nvPr>
            <p:ph type="title"/>
          </p:nvPr>
        </p:nvSpPr>
        <p:spPr>
          <a:xfrm>
            <a:off x="635000" y="1052513"/>
            <a:ext cx="5003800" cy="948047"/>
          </a:xfrm>
        </p:spPr>
        <p:txBody>
          <a:bodyPr/>
          <a:lstStyle/>
          <a:p>
            <a:r>
              <a:rPr lang="nl-NL"/>
              <a:t>Klik om de stijl te bewerken</a:t>
            </a:r>
            <a:endParaRPr lang="nl-NL" dirty="0"/>
          </a:p>
        </p:txBody>
      </p:sp>
      <p:sp>
        <p:nvSpPr>
          <p:cNvPr id="17" name="Tijdelijke aanduiding voor afbeelding 16">
            <a:extLst>
              <a:ext uri="{FF2B5EF4-FFF2-40B4-BE49-F238E27FC236}">
                <a16:creationId xmlns:a16="http://schemas.microsoft.com/office/drawing/2014/main" id="{BBCE35AD-A624-6445-84E4-C0AC03B155AD}"/>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noFill/>
        </p:spPr>
        <p:txBody>
          <a:bodyPr wrap="square" anchor="ctr" anchorCtr="0">
            <a:noAutofit/>
          </a:bodyPr>
          <a:lstStyle/>
          <a:p>
            <a:r>
              <a:rPr lang="nl-NL"/>
              <a:t>Klik op het pictogram als u een afbeelding wilt toevoegen</a:t>
            </a:r>
            <a:endParaRPr lang="nl-NL" dirty="0"/>
          </a:p>
        </p:txBody>
      </p:sp>
      <p:sp>
        <p:nvSpPr>
          <p:cNvPr id="11" name="Tijdelijke aanduiding voor datum 10"/>
          <p:cNvSpPr>
            <a:spLocks noGrp="1"/>
          </p:cNvSpPr>
          <p:nvPr>
            <p:ph type="dt" sz="half" idx="25"/>
          </p:nvPr>
        </p:nvSpPr>
        <p:spPr/>
        <p:txBody>
          <a:bodyPr/>
          <a:lstStyle/>
          <a:p>
            <a:endParaRPr lang="nl-NL" dirty="0"/>
          </a:p>
        </p:txBody>
      </p:sp>
      <p:sp>
        <p:nvSpPr>
          <p:cNvPr id="12" name="Tijdelijke aanduiding voor voettekst 11"/>
          <p:cNvSpPr>
            <a:spLocks noGrp="1"/>
          </p:cNvSpPr>
          <p:nvPr>
            <p:ph type="ftr" sz="quarter" idx="26"/>
          </p:nvPr>
        </p:nvSpPr>
        <p:spPr/>
        <p:txBody>
          <a:bodyPr/>
          <a:lstStyle/>
          <a:p>
            <a:endParaRPr lang="nl-NL" dirty="0"/>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17757154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5" hasCustomPrompt="1"/>
          </p:nvPr>
        </p:nvSpPr>
        <p:spPr>
          <a:xfrm>
            <a:off x="635000" y="2289600"/>
            <a:ext cx="5005388" cy="393541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2" name="Titel 1"/>
          <p:cNvSpPr>
            <a:spLocks noGrp="1"/>
          </p:cNvSpPr>
          <p:nvPr>
            <p:ph type="title"/>
          </p:nvPr>
        </p:nvSpPr>
        <p:spPr>
          <a:xfrm>
            <a:off x="634206" y="1051200"/>
            <a:ext cx="5004594" cy="948047"/>
          </a:xfrm>
        </p:spPr>
        <p:txBody>
          <a:bodyPr/>
          <a:lstStyle>
            <a:lvl1pPr>
              <a:defRPr>
                <a:solidFill>
                  <a:schemeClr val="bg1"/>
                </a:solidFill>
              </a:defRPr>
            </a:lvl1pPr>
          </a:lstStyle>
          <a:p>
            <a:r>
              <a:rPr lang="nl-NL"/>
              <a:t>Klik om de stijl te bewerken</a:t>
            </a:r>
            <a:endParaRPr lang="nl-NL" dirty="0"/>
          </a:p>
        </p:txBody>
      </p:sp>
      <p:sp>
        <p:nvSpPr>
          <p:cNvPr id="20" name="Tijdelijke aanduiding voor datum 19"/>
          <p:cNvSpPr>
            <a:spLocks noGrp="1"/>
          </p:cNvSpPr>
          <p:nvPr>
            <p:ph type="dt" sz="half" idx="25"/>
          </p:nvPr>
        </p:nvSpPr>
        <p:spPr/>
        <p:txBody>
          <a:bodyPr/>
          <a:lstStyle/>
          <a:p>
            <a:endParaRPr lang="nl-NL" dirty="0"/>
          </a:p>
        </p:txBody>
      </p:sp>
      <p:sp>
        <p:nvSpPr>
          <p:cNvPr id="21" name="Tijdelijke aanduiding voor voettekst 20"/>
          <p:cNvSpPr>
            <a:spLocks noGrp="1"/>
          </p:cNvSpPr>
          <p:nvPr>
            <p:ph type="ftr" sz="quarter" idx="26"/>
          </p:nvPr>
        </p:nvSpPr>
        <p:spPr/>
        <p:txBody>
          <a:bodyPr/>
          <a:lstStyle/>
          <a:p>
            <a:endParaRPr lang="nl-NL" dirty="0"/>
          </a:p>
        </p:txBody>
      </p:sp>
      <p:sp>
        <p:nvSpPr>
          <p:cNvPr id="22" name="Tijdelijke aanduiding voor dianummer 21"/>
          <p:cNvSpPr>
            <a:spLocks noGrp="1"/>
          </p:cNvSpPr>
          <p:nvPr>
            <p:ph type="sldNum" sz="quarter" idx="27"/>
          </p:nvPr>
        </p:nvSpPr>
        <p:spPr/>
        <p:txBody>
          <a:bodyPr/>
          <a:lstStyle/>
          <a:p>
            <a:fld id="{10A0A6AF-03C5-477E-939A-E28F7E7F05EA}" type="slidenum">
              <a:rPr lang="nl-NL" smtClean="0"/>
              <a:pPr/>
              <a:t>‹#›</a:t>
            </a:fld>
            <a:endParaRPr lang="nl-NL" dirty="0"/>
          </a:p>
        </p:txBody>
      </p:sp>
      <p:sp>
        <p:nvSpPr>
          <p:cNvPr id="13" name="Tijdelijke aanduiding voor afbeelding 12">
            <a:extLst>
              <a:ext uri="{FF2B5EF4-FFF2-40B4-BE49-F238E27FC236}">
                <a16:creationId xmlns:a16="http://schemas.microsoft.com/office/drawing/2014/main" id="{E2861002-9B37-3648-AC12-62C3BB3C1FD0}"/>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noFill/>
        </p:spPr>
        <p:txBody>
          <a:bodyPr wrap="square" anchor="ctr" anchorCtr="0">
            <a:noAutofit/>
          </a:bodyPr>
          <a:lstStyle/>
          <a:p>
            <a:r>
              <a:rPr lang="nl-NL"/>
              <a:t>Klik op het pictogram als u een afbeelding wilt toevoegen</a:t>
            </a:r>
            <a:endParaRPr lang="nl-NL" dirty="0"/>
          </a:p>
        </p:txBody>
      </p:sp>
      <p:pic>
        <p:nvPicPr>
          <p:cNvPr id="11" name="Afbeelding 10">
            <a:extLst>
              <a:ext uri="{FF2B5EF4-FFF2-40B4-BE49-F238E27FC236}">
                <a16:creationId xmlns:a16="http://schemas.microsoft.com/office/drawing/2014/main" id="{B9945B71-DBE8-C64D-A8FF-A06662931AE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3330241317"/>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635000" y="2289600"/>
            <a:ext cx="5003800" cy="3931813"/>
          </a:xfrm>
        </p:spPr>
        <p:txBody>
          <a:bodyPr/>
          <a:lstStyle/>
          <a:p>
            <a:pPr lvl="0"/>
            <a:r>
              <a:rPr lang="nl-NL" dirty="0"/>
              <a:t>Klik om de tekststijl van het model bewerken</a:t>
            </a:r>
          </a:p>
        </p:txBody>
      </p:sp>
      <p:sp>
        <p:nvSpPr>
          <p:cNvPr id="2" name="Titel 1"/>
          <p:cNvSpPr>
            <a:spLocks noGrp="1"/>
          </p:cNvSpPr>
          <p:nvPr>
            <p:ph type="title"/>
          </p:nvPr>
        </p:nvSpPr>
        <p:spPr>
          <a:xfrm>
            <a:off x="635000" y="1051200"/>
            <a:ext cx="5003800" cy="948047"/>
          </a:xfrm>
        </p:spPr>
        <p:txBody>
          <a:bodyPr/>
          <a:lstStyle/>
          <a:p>
            <a:r>
              <a:rPr lang="nl-NL"/>
              <a:t>Klik om de stijl te bewerken</a:t>
            </a:r>
            <a:endParaRPr lang="nl-NL" dirty="0"/>
          </a:p>
        </p:txBody>
      </p:sp>
      <p:sp>
        <p:nvSpPr>
          <p:cNvPr id="6" name="Tijdelijke aanduiding voor datum 5"/>
          <p:cNvSpPr>
            <a:spLocks noGrp="1"/>
          </p:cNvSpPr>
          <p:nvPr>
            <p:ph type="dt" sz="half" idx="25"/>
          </p:nvPr>
        </p:nvSpPr>
        <p:spPr/>
        <p:txBody>
          <a:bodyPr/>
          <a:lstStyle/>
          <a:p>
            <a:endParaRPr lang="nl-NL" dirty="0"/>
          </a:p>
        </p:txBody>
      </p:sp>
      <p:sp>
        <p:nvSpPr>
          <p:cNvPr id="12" name="Tijdelijke aanduiding voor voettekst 11"/>
          <p:cNvSpPr>
            <a:spLocks noGrp="1"/>
          </p:cNvSpPr>
          <p:nvPr>
            <p:ph type="ftr" sz="quarter" idx="26"/>
          </p:nvPr>
        </p:nvSpPr>
        <p:spPr/>
        <p:txBody>
          <a:bodyPr/>
          <a:lstStyle/>
          <a:p>
            <a:endParaRPr lang="nl-NL" dirty="0"/>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a:t>
            </a:fld>
            <a:endParaRPr lang="nl-NL" dirty="0"/>
          </a:p>
        </p:txBody>
      </p:sp>
      <p:sp>
        <p:nvSpPr>
          <p:cNvPr id="8" name="Tijdelijke aanduiding voor afbeelding 7">
            <a:extLst>
              <a:ext uri="{FF2B5EF4-FFF2-40B4-BE49-F238E27FC236}">
                <a16:creationId xmlns:a16="http://schemas.microsoft.com/office/drawing/2014/main" id="{1817E04A-B9A8-0D44-BBB8-122507EA0819}"/>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noFill/>
        </p:spPr>
        <p:txBody>
          <a:bodyPr wrap="square" anchor="ctr" anchorCtr="0">
            <a:noAutofit/>
          </a:bodyPr>
          <a:lstStyle/>
          <a:p>
            <a:r>
              <a:rPr lang="nl-NL"/>
              <a:t>Klik op het pictogram als u een afbeelding wilt toevoegen</a:t>
            </a:r>
            <a:endParaRPr lang="nl-NL" dirty="0"/>
          </a:p>
        </p:txBody>
      </p:sp>
    </p:spTree>
    <p:extLst>
      <p:ext uri="{BB962C8B-B14F-4D97-AF65-F5344CB8AC3E}">
        <p14:creationId xmlns:p14="http://schemas.microsoft.com/office/powerpoint/2010/main" val="2850830455"/>
      </p:ext>
    </p:extLst>
  </p:cSld>
  <p:clrMapOvr>
    <a:masterClrMapping/>
  </p:clrMapOvr>
  <p:extLst>
    <p:ext uri="{DCECCB84-F9BA-43D5-87BE-67443E8EF086}">
      <p15:sldGuideLst xmlns:p15="http://schemas.microsoft.com/office/powerpoint/2012/main">
        <p15:guide id="1" pos="397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bg1"/>
                </a:solidFill>
              </a:defRPr>
            </a:lvl1pPr>
          </a:lstStyle>
          <a:p>
            <a:r>
              <a:rPr lang="nl-NL"/>
              <a:t>Klik om de stijl te bewerken</a:t>
            </a:r>
            <a:endParaRPr lang="nl-NL" dirty="0"/>
          </a:p>
        </p:txBody>
      </p:sp>
      <p:sp>
        <p:nvSpPr>
          <p:cNvPr id="14" name="Tijdelijke aanduiding voor tekst 13"/>
          <p:cNvSpPr>
            <a:spLocks noGrp="1"/>
          </p:cNvSpPr>
          <p:nvPr>
            <p:ph type="body" sz="quarter" idx="13" hasCustomPrompt="1"/>
          </p:nvPr>
        </p:nvSpPr>
        <p:spPr>
          <a:xfrm>
            <a:off x="635000" y="3749487"/>
            <a:ext cx="10923588" cy="2471925"/>
          </a:xfrm>
        </p:spPr>
        <p:txBody>
          <a:bodyPr numCol="2" spcCol="468000"/>
          <a:lstStyle/>
          <a:p>
            <a:pPr lvl="0"/>
            <a:r>
              <a:rPr lang="nl-NL" dirty="0"/>
              <a:t>Klik om de tekststijl van het model bewerken</a:t>
            </a:r>
          </a:p>
        </p:txBody>
      </p:sp>
      <p:sp>
        <p:nvSpPr>
          <p:cNvPr id="8" name="Tijdelijke aanduiding voor datum 7"/>
          <p:cNvSpPr>
            <a:spLocks noGrp="1"/>
          </p:cNvSpPr>
          <p:nvPr>
            <p:ph type="dt" sz="half" idx="14"/>
          </p:nvPr>
        </p:nvSpPr>
        <p:spPr/>
        <p:txBody>
          <a:bodyPr/>
          <a:lstStyle/>
          <a:p>
            <a:endParaRPr lang="nl-NL" dirty="0"/>
          </a:p>
        </p:txBody>
      </p:sp>
      <p:sp>
        <p:nvSpPr>
          <p:cNvPr id="10" name="Tijdelijke aanduiding voor voettekst 9"/>
          <p:cNvSpPr>
            <a:spLocks noGrp="1"/>
          </p:cNvSpPr>
          <p:nvPr>
            <p:ph type="ftr" sz="quarter" idx="15"/>
          </p:nvPr>
        </p:nvSpPr>
        <p:spPr/>
        <p:txBody>
          <a:bodyPr/>
          <a:lstStyle/>
          <a:p>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a:t>
            </a:fld>
            <a:endParaRPr lang="nl-NL" dirty="0"/>
          </a:p>
        </p:txBody>
      </p:sp>
      <p:pic>
        <p:nvPicPr>
          <p:cNvPr id="12" name="Afbeelding 11">
            <a:extLst>
              <a:ext uri="{FF2B5EF4-FFF2-40B4-BE49-F238E27FC236}">
                <a16:creationId xmlns:a16="http://schemas.microsoft.com/office/drawing/2014/main" id="{38466592-3EDA-8A4C-9A9E-0690EAD4E06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8727784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6" name="Rechthoek 5"/>
          <p:cNvSpPr/>
          <p:nvPr userDrawn="1"/>
        </p:nvSpPr>
        <p:spPr>
          <a:xfrm>
            <a:off x="0" y="3430587"/>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tx2"/>
                </a:solidFill>
              </a:defRPr>
            </a:lvl1pPr>
          </a:lstStyle>
          <a:p>
            <a:r>
              <a:rPr lang="nl-NL"/>
              <a:t>Klik om de stijl te bewerken</a:t>
            </a:r>
            <a:endParaRPr lang="nl-NL" dirty="0"/>
          </a:p>
        </p:txBody>
      </p:sp>
      <p:sp>
        <p:nvSpPr>
          <p:cNvPr id="14" name="Tijdelijke aanduiding voor tekst 13"/>
          <p:cNvSpPr>
            <a:spLocks noGrp="1"/>
          </p:cNvSpPr>
          <p:nvPr>
            <p:ph type="body" sz="quarter" idx="13" hasCustomPrompt="1"/>
          </p:nvPr>
        </p:nvSpPr>
        <p:spPr>
          <a:xfrm>
            <a:off x="635000" y="3749487"/>
            <a:ext cx="10923588" cy="2471925"/>
          </a:xfrm>
        </p:spPr>
        <p:txBody>
          <a:bodyPr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8" name="Tijdelijke aanduiding voor datum 7"/>
          <p:cNvSpPr>
            <a:spLocks noGrp="1"/>
          </p:cNvSpPr>
          <p:nvPr>
            <p:ph type="dt" sz="half" idx="14"/>
          </p:nvPr>
        </p:nvSpPr>
        <p:spPr/>
        <p:txBody>
          <a:bodyPr/>
          <a:lstStyle/>
          <a:p>
            <a:endParaRPr lang="nl-NL" dirty="0"/>
          </a:p>
        </p:txBody>
      </p:sp>
      <p:sp>
        <p:nvSpPr>
          <p:cNvPr id="10" name="Tijdelijke aanduiding voor voettekst 9"/>
          <p:cNvSpPr>
            <a:spLocks noGrp="1"/>
          </p:cNvSpPr>
          <p:nvPr>
            <p:ph type="ftr" sz="quarter" idx="15"/>
          </p:nvPr>
        </p:nvSpPr>
        <p:spPr/>
        <p:txBody>
          <a:bodyPr/>
          <a:lstStyle/>
          <a:p>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21922167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lvl1pPr>
              <a:buClr>
                <a:schemeClr val="bg2"/>
              </a:buClr>
              <a:tabLst>
                <a:tab pos="1619250" algn="l"/>
              </a:tabLst>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4205" y="3888000"/>
            <a:ext cx="5004595" cy="2333413"/>
          </a:xfrm>
        </p:spPr>
        <p:txBody>
          <a:bodyPr anchor="t" anchorCtr="0"/>
          <a:lstStyle>
            <a:lvl1pPr>
              <a:defRPr>
                <a:solidFill>
                  <a:schemeClr val="tx1"/>
                </a:solidFill>
              </a:defRPr>
            </a:lvl1pPr>
          </a:lstStyle>
          <a:p>
            <a:r>
              <a:rPr lang="nl-NL"/>
              <a:t>Klik om de stijl te bewerken</a:t>
            </a:r>
            <a:endParaRPr lang="nl-NL" dirty="0"/>
          </a:p>
        </p:txBody>
      </p:sp>
      <p:sp>
        <p:nvSpPr>
          <p:cNvPr id="6" name="Tijdelijke aanduiding voor tekst 13"/>
          <p:cNvSpPr>
            <a:spLocks noGrp="1"/>
          </p:cNvSpPr>
          <p:nvPr>
            <p:ph type="body" sz="quarter" idx="13" hasCustomPrompt="1"/>
          </p:nvPr>
        </p:nvSpPr>
        <p:spPr>
          <a:xfrm>
            <a:off x="6554588" y="3888000"/>
            <a:ext cx="5004000" cy="2333413"/>
          </a:xfrm>
        </p:spPr>
        <p:txBody>
          <a:bodyPr tIns="50400" numCol="1" spcCol="468000" anchor="t" anchorCtr="0"/>
          <a:lstStyle/>
          <a:p>
            <a:pPr lvl="0"/>
            <a:r>
              <a:rPr lang="nl-NL" dirty="0"/>
              <a:t>Klik om de tekststijl van het model bewerken</a:t>
            </a:r>
          </a:p>
        </p:txBody>
      </p:sp>
      <p:sp>
        <p:nvSpPr>
          <p:cNvPr id="10" name="Tijdelijke aanduiding voor datum 9"/>
          <p:cNvSpPr>
            <a:spLocks noGrp="1"/>
          </p:cNvSpPr>
          <p:nvPr>
            <p:ph type="dt" sz="half" idx="15"/>
          </p:nvPr>
        </p:nvSpPr>
        <p:spPr/>
        <p:txBody>
          <a:bodyPr/>
          <a:lstStyle>
            <a:lvl1pPr>
              <a:defRPr>
                <a:solidFill>
                  <a:schemeClr val="tx2"/>
                </a:solidFill>
              </a:defRPr>
            </a:lvl1pPr>
          </a:lstStyle>
          <a:p>
            <a:endParaRPr lang="nl-NL" dirty="0"/>
          </a:p>
        </p:txBody>
      </p:sp>
      <p:sp>
        <p:nvSpPr>
          <p:cNvPr id="11" name="Tijdelijke aanduiding voor voettekst 10"/>
          <p:cNvSpPr>
            <a:spLocks noGrp="1"/>
          </p:cNvSpPr>
          <p:nvPr>
            <p:ph type="ftr" sz="quarter" idx="16"/>
          </p:nvPr>
        </p:nvSpPr>
        <p:spPr/>
        <p:txBody>
          <a:bodyPr/>
          <a:lstStyle>
            <a:lvl1pPr>
              <a:defRPr>
                <a:solidFill>
                  <a:schemeClr val="tx2"/>
                </a:solidFill>
              </a:defRPr>
            </a:lvl1pPr>
          </a:lstStyle>
          <a:p>
            <a:endParaRPr lang="nl-NL" dirty="0"/>
          </a:p>
        </p:txBody>
      </p:sp>
      <p:sp>
        <p:nvSpPr>
          <p:cNvPr id="13" name="Tijdelijke aanduiding voor dianummer 12"/>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3021533776"/>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hasCustomPrompt="1"/>
          </p:nvPr>
        </p:nvSpPr>
        <p:spPr>
          <a:xfrm>
            <a:off x="6553199" y="3888000"/>
            <a:ext cx="5004000" cy="2333413"/>
          </a:xfrm>
        </p:spPr>
        <p:txBody>
          <a:bodyPr tIns="50400" numCol="1" spcCol="468000" anchor="t" anchorCtr="0"/>
          <a:lstStyle/>
          <a:p>
            <a:pPr lvl="0"/>
            <a:r>
              <a:rPr lang="nl-NL" dirty="0"/>
              <a:t>Klik om de tekststijl van het model bewerken</a:t>
            </a:r>
          </a:p>
        </p:txBody>
      </p:sp>
      <p:sp>
        <p:nvSpPr>
          <p:cNvPr id="2" name="Titel 1"/>
          <p:cNvSpPr>
            <a:spLocks noGrp="1"/>
          </p:cNvSpPr>
          <p:nvPr>
            <p:ph type="title"/>
          </p:nvPr>
        </p:nvSpPr>
        <p:spPr>
          <a:xfrm>
            <a:off x="634206" y="3888000"/>
            <a:ext cx="5004594" cy="2333413"/>
          </a:xfrm>
        </p:spPr>
        <p:txBody>
          <a:bodyPr anchor="t" anchorCtr="0"/>
          <a:lstStyle/>
          <a:p>
            <a:r>
              <a:rPr lang="nl-NL"/>
              <a:t>Klik om de stijl te bewerken</a:t>
            </a:r>
            <a:endParaRPr lang="nl-NL" dirty="0"/>
          </a:p>
        </p:txBody>
      </p:sp>
      <p:sp>
        <p:nvSpPr>
          <p:cNvPr id="9" name="Tijdelijke aanduiding voor datum 8"/>
          <p:cNvSpPr>
            <a:spLocks noGrp="1"/>
          </p:cNvSpPr>
          <p:nvPr>
            <p:ph type="dt" sz="half" idx="15"/>
          </p:nvPr>
        </p:nvSpPr>
        <p:spPr/>
        <p:txBody>
          <a:bodyPr/>
          <a:lstStyle/>
          <a:p>
            <a:endParaRPr lang="nl-NL" dirty="0"/>
          </a:p>
        </p:txBody>
      </p:sp>
      <p:sp>
        <p:nvSpPr>
          <p:cNvPr id="10" name="Tijdelijke aanduiding voor voettekst 9"/>
          <p:cNvSpPr>
            <a:spLocks noGrp="1"/>
          </p:cNvSpPr>
          <p:nvPr>
            <p:ph type="ftr" sz="quarter" idx="16"/>
          </p:nvPr>
        </p:nvSpPr>
        <p:spPr/>
        <p:txBody>
          <a:bodyPr/>
          <a:lstStyle/>
          <a:p>
            <a:endParaRPr lang="nl-NL" dirty="0"/>
          </a:p>
        </p:txBody>
      </p:sp>
      <p:sp>
        <p:nvSpPr>
          <p:cNvPr id="11" name="Tijdelijke aanduiding voor dianummer 10"/>
          <p:cNvSpPr>
            <a:spLocks noGrp="1"/>
          </p:cNvSpPr>
          <p:nvPr>
            <p:ph type="sldNum" sz="quarter" idx="17"/>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31268033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lvl1pPr>
              <a:tabLst>
                <a:tab pos="1619250" algn="l"/>
              </a:tabLst>
              <a:defRPr>
                <a:solidFill>
                  <a:schemeClr val="bg1"/>
                </a:solidFill>
              </a:defRPr>
            </a:lvl1pPr>
          </a:lstStyle>
          <a:p>
            <a:r>
              <a:rPr lang="nl-NL"/>
              <a:t>Klik op het pictogram als u een afbeelding wilt toevoegen</a:t>
            </a:r>
            <a:endParaRPr lang="nl-NL" dirty="0"/>
          </a:p>
        </p:txBody>
      </p:sp>
      <p:sp>
        <p:nvSpPr>
          <p:cNvPr id="14" name="Tijdelijke aanduiding voor tekst 13"/>
          <p:cNvSpPr>
            <a:spLocks noGrp="1"/>
          </p:cNvSpPr>
          <p:nvPr>
            <p:ph type="body" sz="quarter" idx="13" hasCustomPrompt="1"/>
          </p:nvPr>
        </p:nvSpPr>
        <p:spPr>
          <a:xfrm>
            <a:off x="635000" y="3888000"/>
            <a:ext cx="10923588" cy="2333413"/>
          </a:xfrm>
        </p:spPr>
        <p:txBody>
          <a:bodyPr tIns="50400" numCol="2" spcCol="468000"/>
          <a:lstStyle/>
          <a:p>
            <a:pPr lvl="0"/>
            <a:r>
              <a:rPr lang="nl-NL" dirty="0"/>
              <a:t>Klik om de tekststijl van het model bewerken</a:t>
            </a:r>
          </a:p>
        </p:txBody>
      </p:sp>
      <p:sp>
        <p:nvSpPr>
          <p:cNvPr id="8" name="Tijdelijke aanduiding voor datum 7"/>
          <p:cNvSpPr>
            <a:spLocks noGrp="1"/>
          </p:cNvSpPr>
          <p:nvPr>
            <p:ph type="dt" sz="half" idx="15"/>
          </p:nvPr>
        </p:nvSpPr>
        <p:spPr/>
        <p:txBody>
          <a:bodyPr/>
          <a:lstStyle>
            <a:lvl1pPr>
              <a:defRPr>
                <a:solidFill>
                  <a:schemeClr val="tx2"/>
                </a:solidFill>
              </a:defRPr>
            </a:lvl1pPr>
          </a:lstStyle>
          <a:p>
            <a:endParaRPr lang="nl-NL" dirty="0"/>
          </a:p>
        </p:txBody>
      </p:sp>
      <p:sp>
        <p:nvSpPr>
          <p:cNvPr id="9" name="Tijdelijke aanduiding voor voettekst 8"/>
          <p:cNvSpPr>
            <a:spLocks noGrp="1"/>
          </p:cNvSpPr>
          <p:nvPr>
            <p:ph type="ftr" sz="quarter" idx="16"/>
          </p:nvPr>
        </p:nvSpPr>
        <p:spPr/>
        <p:txBody>
          <a:bodyPr/>
          <a:lstStyle>
            <a:lvl1pPr>
              <a:defRPr>
                <a:solidFill>
                  <a:schemeClr val="tx2"/>
                </a:solidFill>
              </a:defRPr>
            </a:lvl1pPr>
          </a:lstStyle>
          <a:p>
            <a:endParaRPr lang="nl-NL" dirty="0"/>
          </a:p>
        </p:txBody>
      </p:sp>
      <p:sp>
        <p:nvSpPr>
          <p:cNvPr id="10" name="Tijdelijke aanduiding voor dianummer 9"/>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520388029"/>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hasCustomPrompt="1"/>
          </p:nvPr>
        </p:nvSpPr>
        <p:spPr>
          <a:xfrm>
            <a:off x="635000" y="3888000"/>
            <a:ext cx="10923588" cy="2333413"/>
          </a:xfrm>
        </p:spPr>
        <p:txBody>
          <a:bodyPr tIns="50400" numCol="2" spcCol="468000"/>
          <a:lstStyle/>
          <a:p>
            <a:pPr lvl="0"/>
            <a:r>
              <a:rPr lang="nl-NL" dirty="0"/>
              <a:t>Klik om de tekststijl van het model bewerken</a:t>
            </a:r>
          </a:p>
        </p:txBody>
      </p:sp>
      <p:sp>
        <p:nvSpPr>
          <p:cNvPr id="8" name="Tijdelijke aanduiding voor datum 7"/>
          <p:cNvSpPr>
            <a:spLocks noGrp="1"/>
          </p:cNvSpPr>
          <p:nvPr>
            <p:ph type="dt" sz="half" idx="15"/>
          </p:nvPr>
        </p:nvSpPr>
        <p:spPr/>
        <p:txBody>
          <a:bodyPr/>
          <a:lstStyle/>
          <a:p>
            <a:endParaRPr lang="nl-NL" dirty="0"/>
          </a:p>
        </p:txBody>
      </p:sp>
      <p:sp>
        <p:nvSpPr>
          <p:cNvPr id="9" name="Tijdelijke aanduiding voor voettekst 8"/>
          <p:cNvSpPr>
            <a:spLocks noGrp="1"/>
          </p:cNvSpPr>
          <p:nvPr>
            <p:ph type="ftr" sz="quarter" idx="16"/>
          </p:nvPr>
        </p:nvSpPr>
        <p:spPr/>
        <p:txBody>
          <a:bodyPr/>
          <a:lstStyle/>
          <a:p>
            <a:endParaRPr lang="nl-NL" dirty="0"/>
          </a:p>
        </p:txBody>
      </p:sp>
      <p:sp>
        <p:nvSpPr>
          <p:cNvPr id="10" name="Tijdelijke aanduiding voor dianummer 9"/>
          <p:cNvSpPr>
            <a:spLocks noGrp="1"/>
          </p:cNvSpPr>
          <p:nvPr>
            <p:ph type="sldNum" sz="quarter" idx="17"/>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4762510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Ref idx="1001">
        <a:schemeClr val="bg2"/>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prstGeom prst="rect">
            <a:avLst/>
          </a:prstGeom>
          <a:noFill/>
        </p:spPr>
        <p:txBody>
          <a:bodyPr wrap="square" lIns="612000">
            <a:noAutofit/>
          </a:bodyPr>
          <a:lstStyle>
            <a:lvl1pPr>
              <a:buClr>
                <a:schemeClr val="bg2"/>
              </a:buClr>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3600" y="1051200"/>
            <a:ext cx="10924382" cy="946800"/>
          </a:xfrm>
        </p:spPr>
        <p:txBody>
          <a:bodyPr/>
          <a:lstStyle>
            <a:lvl1pPr>
              <a:defRPr>
                <a:solidFill>
                  <a:schemeClr val="tx1"/>
                </a:solidFill>
              </a:defRPr>
            </a:lvl1pPr>
          </a:lstStyle>
          <a:p>
            <a:r>
              <a:rPr lang="nl-NL"/>
              <a:t>Klik om de stijl te bewerken</a:t>
            </a:r>
            <a:endParaRPr lang="nl-NL" dirty="0"/>
          </a:p>
        </p:txBody>
      </p:sp>
      <p:sp>
        <p:nvSpPr>
          <p:cNvPr id="13" name="Tijdelijke aanduiding voor datum 12"/>
          <p:cNvSpPr>
            <a:spLocks noGrp="1"/>
          </p:cNvSpPr>
          <p:nvPr>
            <p:ph type="dt" sz="half" idx="15"/>
          </p:nvPr>
        </p:nvSpPr>
        <p:spPr/>
        <p:txBody>
          <a:bodyPr/>
          <a:lstStyle/>
          <a:p>
            <a:endParaRPr lang="nl-NL" dirty="0"/>
          </a:p>
        </p:txBody>
      </p:sp>
      <p:sp>
        <p:nvSpPr>
          <p:cNvPr id="14" name="Tijdelijke aanduiding voor voettekst 13"/>
          <p:cNvSpPr>
            <a:spLocks noGrp="1"/>
          </p:cNvSpPr>
          <p:nvPr>
            <p:ph type="ftr" sz="quarter" idx="16"/>
          </p:nvPr>
        </p:nvSpPr>
        <p:spPr/>
        <p:txBody>
          <a:bodyPr/>
          <a:lstStyle/>
          <a:p>
            <a:endParaRPr lang="nl-NL" dirty="0"/>
          </a:p>
        </p:txBody>
      </p:sp>
      <p:sp>
        <p:nvSpPr>
          <p:cNvPr id="15" name="Tijdelijke aanduiding voor dianummer 14"/>
          <p:cNvSpPr>
            <a:spLocks noGrp="1"/>
          </p:cNvSpPr>
          <p:nvPr>
            <p:ph type="sldNum" sz="quarter" idx="17"/>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3341595861"/>
      </p:ext>
    </p:extLst>
  </p:cSld>
  <p:clrMapOvr>
    <a:overrideClrMapping bg1="dk1" tx1="lt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bg>
      <p:bgRef idx="1001">
        <a:schemeClr val="bg1"/>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prstGeom prst="rect">
            <a:avLst/>
          </a:prstGeom>
          <a:noFill/>
        </p:spPr>
        <p:txBody>
          <a:bodyPr wrap="square" lIns="612000">
            <a:noAutofit/>
          </a:bodyPr>
          <a:lstStyle/>
          <a:p>
            <a:r>
              <a:rPr lang="nl-NL"/>
              <a:t>Klik op het pictogram als u een afbeelding wilt toevoegen</a:t>
            </a:r>
          </a:p>
        </p:txBody>
      </p:sp>
      <p:sp>
        <p:nvSpPr>
          <p:cNvPr id="9" name="Titel 8"/>
          <p:cNvSpPr>
            <a:spLocks noGrp="1"/>
          </p:cNvSpPr>
          <p:nvPr>
            <p:ph type="title"/>
          </p:nvPr>
        </p:nvSpPr>
        <p:spPr>
          <a:xfrm>
            <a:off x="634206" y="1051200"/>
            <a:ext cx="10924382" cy="946800"/>
          </a:xfrm>
        </p:spPr>
        <p:txBody>
          <a:bodyPr/>
          <a:lstStyle/>
          <a:p>
            <a:r>
              <a:rPr lang="nl-NL"/>
              <a:t>Klik om de stijl te bewerken</a:t>
            </a:r>
            <a:endParaRPr lang="nl-NL" dirty="0"/>
          </a:p>
        </p:txBody>
      </p:sp>
      <p:sp>
        <p:nvSpPr>
          <p:cNvPr id="5" name="Tijdelijke aanduiding voor datum 4"/>
          <p:cNvSpPr>
            <a:spLocks noGrp="1"/>
          </p:cNvSpPr>
          <p:nvPr>
            <p:ph type="dt" sz="half" idx="15"/>
          </p:nvPr>
        </p:nvSpPr>
        <p:spPr/>
        <p:txBody>
          <a:bodyPr/>
          <a:lstStyle/>
          <a:p>
            <a:endParaRPr lang="nl-NL" dirty="0"/>
          </a:p>
        </p:txBody>
      </p:sp>
      <p:sp>
        <p:nvSpPr>
          <p:cNvPr id="6" name="Tijdelijke aanduiding voor voettekst 5"/>
          <p:cNvSpPr>
            <a:spLocks noGrp="1"/>
          </p:cNvSpPr>
          <p:nvPr>
            <p:ph type="ftr" sz="quarter" idx="16"/>
          </p:nvPr>
        </p:nvSpPr>
        <p:spPr/>
        <p:txBody>
          <a:bodyPr/>
          <a:lstStyle/>
          <a:p>
            <a:endParaRPr lang="nl-NL" dirty="0"/>
          </a:p>
        </p:txBody>
      </p:sp>
      <p:sp>
        <p:nvSpPr>
          <p:cNvPr id="7" name="Tijdelijke aanduiding voor dianummer 6"/>
          <p:cNvSpPr>
            <a:spLocks noGrp="1"/>
          </p:cNvSpPr>
          <p:nvPr>
            <p:ph type="sldNum" sz="quarter" idx="17"/>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305698391"/>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fbeelding">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1293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fbeelding met titel">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0" y="5153776"/>
            <a:ext cx="12192000" cy="576000"/>
          </a:xfrm>
          <a:solidFill>
            <a:schemeClr val="tx2"/>
          </a:solidFill>
        </p:spPr>
        <p:txBody>
          <a:bodyPr lIns="756000" anchor="ctr" anchorCtr="0">
            <a:noAutofit/>
          </a:bodyPr>
          <a:lstStyle>
            <a:lvl1pPr algn="l">
              <a:defRPr sz="3200">
                <a:solidFill>
                  <a:schemeClr val="bg1"/>
                </a:solidFill>
              </a:defRPr>
            </a:lvl1pPr>
          </a:lstStyle>
          <a:p>
            <a:r>
              <a:rPr lang="nl-NL"/>
              <a:t>Klik om de stijl te bewerken</a:t>
            </a:r>
            <a:endParaRPr lang="nl-NL" dirty="0"/>
          </a:p>
        </p:txBody>
      </p:sp>
      <p:sp>
        <p:nvSpPr>
          <p:cNvPr id="3" name="Tijdelijke aanduiding voor tekst 2"/>
          <p:cNvSpPr>
            <a:spLocks noGrp="1"/>
          </p:cNvSpPr>
          <p:nvPr>
            <p:ph type="body" sz="quarter" idx="10"/>
          </p:nvPr>
        </p:nvSpPr>
        <p:spPr>
          <a:xfrm>
            <a:off x="0" y="5825413"/>
            <a:ext cx="12192000" cy="396000"/>
          </a:xfrm>
          <a:solidFill>
            <a:schemeClr val="bg1"/>
          </a:solidFill>
        </p:spPr>
        <p:txBody>
          <a:bodyPr lIns="756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a:t>Tekststijl van het model bewerken</a:t>
            </a:r>
          </a:p>
        </p:txBody>
      </p:sp>
    </p:spTree>
    <p:extLst>
      <p:ext uri="{BB962C8B-B14F-4D97-AF65-F5344CB8AC3E}">
        <p14:creationId xmlns:p14="http://schemas.microsoft.com/office/powerpoint/2010/main" val="292566585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de stijl te bewerken</a:t>
            </a:r>
            <a:endParaRPr lang="nl-NL" dirty="0"/>
          </a:p>
        </p:txBody>
      </p:sp>
      <p:sp>
        <p:nvSpPr>
          <p:cNvPr id="3" name="Tijdelijke aanduiding voor inhoud 2"/>
          <p:cNvSpPr>
            <a:spLocks noGrp="1"/>
          </p:cNvSpPr>
          <p:nvPr>
            <p:ph sz="quarter" idx="13" hasCustomPrompt="1"/>
          </p:nvPr>
        </p:nvSpPr>
        <p:spPr>
          <a:xfrm>
            <a:off x="635000" y="2276475"/>
            <a:ext cx="10923588" cy="3944938"/>
          </a:xfrm>
        </p:spPr>
        <p:txBody>
          <a:bodyPr/>
          <a:lstStyle/>
          <a:p>
            <a:pPr lvl="0"/>
            <a:r>
              <a:rPr lang="nl-NL" dirty="0"/>
              <a:t>Klik om de tekststijl van het model bewerken</a:t>
            </a:r>
          </a:p>
        </p:txBody>
      </p:sp>
      <p:sp>
        <p:nvSpPr>
          <p:cNvPr id="10" name="Tijdelijke aanduiding voor datum 9"/>
          <p:cNvSpPr>
            <a:spLocks noGrp="1"/>
          </p:cNvSpPr>
          <p:nvPr>
            <p:ph type="dt" sz="half" idx="14"/>
          </p:nvPr>
        </p:nvSpPr>
        <p:spPr/>
        <p:txBody>
          <a:bodyPr/>
          <a:lstStyle/>
          <a:p>
            <a:endParaRPr lang="nl-NL" dirty="0"/>
          </a:p>
        </p:txBody>
      </p:sp>
      <p:sp>
        <p:nvSpPr>
          <p:cNvPr id="11" name="Tijdelijke aanduiding voor voettekst 10"/>
          <p:cNvSpPr>
            <a:spLocks noGrp="1"/>
          </p:cNvSpPr>
          <p:nvPr>
            <p:ph type="ftr" sz="quarter" idx="15"/>
          </p:nvPr>
        </p:nvSpPr>
        <p:spPr/>
        <p:txBody>
          <a:bodyPr/>
          <a:lstStyle/>
          <a:p>
            <a:endParaRPr lang="nl-NL" dirty="0"/>
          </a:p>
        </p:txBody>
      </p:sp>
      <p:sp>
        <p:nvSpPr>
          <p:cNvPr id="12" name="Tijdelijke aanduiding voor dianummer 11"/>
          <p:cNvSpPr>
            <a:spLocks noGrp="1"/>
          </p:cNvSpPr>
          <p:nvPr>
            <p:ph type="sldNum" sz="quarter" idx="16"/>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42215166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sz="quarter" idx="14" hasCustomPrompt="1"/>
          </p:nvPr>
        </p:nvSpPr>
        <p:spPr>
          <a:xfrm>
            <a:off x="7958859" y="2276475"/>
            <a:ext cx="3600000" cy="3937000"/>
          </a:xfrm>
        </p:spPr>
        <p:txBody>
          <a:bodyPr/>
          <a:lstStyle>
            <a:lvl1pPr marL="0" indent="0">
              <a:buNone/>
              <a:defRPr sz="2000"/>
            </a:lvl1pPr>
            <a:lvl2pPr marL="313200" indent="0">
              <a:buNone/>
              <a:defRPr sz="1800"/>
            </a:lvl2pPr>
            <a:lvl3pPr marL="630000" indent="0">
              <a:buNone/>
              <a:defRPr sz="1600"/>
            </a:lvl3pPr>
            <a:lvl4pPr marL="943200" indent="0">
              <a:buNone/>
              <a:defRPr sz="1600"/>
            </a:lvl4pPr>
            <a:lvl5pPr marL="1260000" indent="0">
              <a:buNone/>
              <a:defRPr/>
            </a:lvl5pPr>
          </a:lstStyle>
          <a:p>
            <a:pPr lvl="0"/>
            <a:r>
              <a:rPr lang="nl-NL" dirty="0"/>
              <a:t>Klik om de tekststijl van het model bewerken</a:t>
            </a:r>
          </a:p>
        </p:txBody>
      </p:sp>
      <p:sp>
        <p:nvSpPr>
          <p:cNvPr id="9" name="Tijdelijke aanduiding voor inhoud 8"/>
          <p:cNvSpPr>
            <a:spLocks noGrp="1"/>
          </p:cNvSpPr>
          <p:nvPr>
            <p:ph sz="quarter" idx="15" hasCustomPrompt="1"/>
          </p:nvPr>
        </p:nvSpPr>
        <p:spPr>
          <a:xfrm>
            <a:off x="635000" y="2276475"/>
            <a:ext cx="7178964" cy="3944938"/>
          </a:xfrm>
        </p:spPr>
        <p:txBody>
          <a:bodyPr/>
          <a:lstStyle/>
          <a:p>
            <a:pPr lvl="0"/>
            <a:r>
              <a:rPr lang="nl-NL" dirty="0"/>
              <a:t>Klik om de tekststijl van het model bewerken</a:t>
            </a:r>
          </a:p>
        </p:txBody>
      </p:sp>
      <p:sp>
        <p:nvSpPr>
          <p:cNvPr id="11" name="Tijdelijke aanduiding voor datum 10"/>
          <p:cNvSpPr>
            <a:spLocks noGrp="1"/>
          </p:cNvSpPr>
          <p:nvPr>
            <p:ph type="dt" sz="half" idx="16"/>
          </p:nvPr>
        </p:nvSpPr>
        <p:spPr/>
        <p:txBody>
          <a:bodyPr/>
          <a:lstStyle/>
          <a:p>
            <a:endParaRPr lang="nl-NL" dirty="0"/>
          </a:p>
        </p:txBody>
      </p:sp>
      <p:sp>
        <p:nvSpPr>
          <p:cNvPr id="12" name="Tijdelijke aanduiding voor voettekst 11"/>
          <p:cNvSpPr>
            <a:spLocks noGrp="1"/>
          </p:cNvSpPr>
          <p:nvPr>
            <p:ph type="ftr" sz="quarter" idx="17"/>
          </p:nvPr>
        </p:nvSpPr>
        <p:spPr/>
        <p:txBody>
          <a:bodyPr/>
          <a:lstStyle/>
          <a:p>
            <a:endParaRPr lang="nl-NL" dirty="0"/>
          </a:p>
        </p:txBody>
      </p:sp>
      <p:sp>
        <p:nvSpPr>
          <p:cNvPr id="13" name="Tijdelijke aanduiding voor dianummer 12"/>
          <p:cNvSpPr>
            <a:spLocks noGrp="1"/>
          </p:cNvSpPr>
          <p:nvPr>
            <p:ph type="sldNum" sz="quarter" idx="18"/>
          </p:nvPr>
        </p:nvSpPr>
        <p:spPr/>
        <p:txBody>
          <a:bodyPr/>
          <a:lstStyle/>
          <a:p>
            <a:fld id="{10A0A6AF-03C5-477E-939A-E28F7E7F05EA}" type="slidenum">
              <a:rPr lang="nl-NL" smtClean="0"/>
              <a:pPr/>
              <a:t>‹#›</a:t>
            </a:fld>
            <a:endParaRPr lang="nl-NL" dirty="0"/>
          </a:p>
        </p:txBody>
      </p:sp>
    </p:spTree>
    <p:extLst>
      <p:ext uri="{BB962C8B-B14F-4D97-AF65-F5344CB8AC3E}">
        <p14:creationId xmlns:p14="http://schemas.microsoft.com/office/powerpoint/2010/main" val="15334509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7" name="Rechthoek 6"/>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4" hasCustomPrompt="1"/>
          </p:nvPr>
        </p:nvSpPr>
        <p:spPr>
          <a:xfrm>
            <a:off x="6550024" y="2289599"/>
            <a:ext cx="5004000" cy="3931813"/>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2" name="Titel 1"/>
          <p:cNvSpPr>
            <a:spLocks noGrp="1"/>
          </p:cNvSpPr>
          <p:nvPr>
            <p:ph type="title"/>
          </p:nvPr>
        </p:nvSpPr>
        <p:spPr>
          <a:xfrm>
            <a:off x="6550024" y="1051200"/>
            <a:ext cx="5004000" cy="948047"/>
          </a:xfrm>
        </p:spPr>
        <p:txBody>
          <a:bodyPr/>
          <a:lstStyle>
            <a:lvl1pPr>
              <a:defRPr>
                <a:solidFill>
                  <a:schemeClr val="bg1"/>
                </a:solidFill>
              </a:defRPr>
            </a:lvl1pPr>
          </a:lstStyle>
          <a:p>
            <a:r>
              <a:rPr lang="nl-NL"/>
              <a:t>Klik om de stijl te bewerken</a:t>
            </a:r>
            <a:endParaRPr lang="nl-NL" dirty="0"/>
          </a:p>
        </p:txBody>
      </p:sp>
      <p:sp>
        <p:nvSpPr>
          <p:cNvPr id="9" name="Tijdelijke aanduiding voor inhoud 8"/>
          <p:cNvSpPr>
            <a:spLocks noGrp="1"/>
          </p:cNvSpPr>
          <p:nvPr>
            <p:ph sz="quarter" idx="19" hasCustomPrompt="1"/>
          </p:nvPr>
        </p:nvSpPr>
        <p:spPr>
          <a:xfrm>
            <a:off x="635000" y="1066799"/>
            <a:ext cx="5003800" cy="5154613"/>
          </a:xfrm>
        </p:spPr>
        <p:txBody>
          <a:bodyPr/>
          <a:lstStyle/>
          <a:p>
            <a:pPr lvl="0"/>
            <a:r>
              <a:rPr lang="nl-NL" dirty="0"/>
              <a:t>Klik om de tekststijl van het model bewerken</a:t>
            </a:r>
          </a:p>
        </p:txBody>
      </p:sp>
      <p:sp>
        <p:nvSpPr>
          <p:cNvPr id="14" name="Tijdelijke aanduiding voor datum 13"/>
          <p:cNvSpPr>
            <a:spLocks noGrp="1"/>
          </p:cNvSpPr>
          <p:nvPr>
            <p:ph type="dt" sz="half" idx="20"/>
          </p:nvPr>
        </p:nvSpPr>
        <p:spPr/>
        <p:txBody>
          <a:bodyPr/>
          <a:lstStyle/>
          <a:p>
            <a:endParaRPr lang="nl-NL" dirty="0"/>
          </a:p>
        </p:txBody>
      </p:sp>
      <p:sp>
        <p:nvSpPr>
          <p:cNvPr id="15" name="Tijdelijke aanduiding voor voettekst 14"/>
          <p:cNvSpPr>
            <a:spLocks noGrp="1"/>
          </p:cNvSpPr>
          <p:nvPr>
            <p:ph type="ftr" sz="quarter" idx="21"/>
          </p:nvPr>
        </p:nvSpPr>
        <p:spPr/>
        <p:txBody>
          <a:bodyPr/>
          <a:lstStyle/>
          <a:p>
            <a:endParaRPr lang="nl-NL" dirty="0"/>
          </a:p>
        </p:txBody>
      </p:sp>
      <p:sp>
        <p:nvSpPr>
          <p:cNvPr id="16" name="Tijdelijke aanduiding voor dianummer 15"/>
          <p:cNvSpPr>
            <a:spLocks noGrp="1"/>
          </p:cNvSpPr>
          <p:nvPr>
            <p:ph type="sldNum" sz="quarter" idx="22"/>
          </p:nvPr>
        </p:nvSpPr>
        <p:spPr/>
        <p:txBody>
          <a:bodyPr/>
          <a:lstStyle/>
          <a:p>
            <a:fld id="{10A0A6AF-03C5-477E-939A-E28F7E7F05EA}" type="slidenum">
              <a:rPr lang="nl-NL" smtClean="0"/>
              <a:pPr/>
              <a:t>‹#›</a:t>
            </a:fld>
            <a:endParaRPr lang="nl-NL" dirty="0"/>
          </a:p>
        </p:txBody>
      </p:sp>
      <p:pic>
        <p:nvPicPr>
          <p:cNvPr id="11" name="Afbeelding 10">
            <a:extLst>
              <a:ext uri="{FF2B5EF4-FFF2-40B4-BE49-F238E27FC236}">
                <a16:creationId xmlns:a16="http://schemas.microsoft.com/office/drawing/2014/main" id="{0E8BB49C-81EE-D640-B093-EE3BB398289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083681519"/>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5617"/>
            <a:ext cx="10923588" cy="1551796"/>
          </a:xfrm>
        </p:spPr>
        <p:txBody>
          <a:bodyPr anchor="ctr"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5156753" y="3846022"/>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5156753" y="4639509"/>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5156753" y="5405528"/>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4544781" y="3921366"/>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4544781" y="4707382"/>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4544781" y="5480872"/>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7" name="Tijdelijke aanduiding voor datum 6"/>
          <p:cNvSpPr>
            <a:spLocks noGrp="1"/>
          </p:cNvSpPr>
          <p:nvPr>
            <p:ph type="dt" sz="half" idx="22"/>
          </p:nvPr>
        </p:nvSpPr>
        <p:spPr/>
        <p:txBody>
          <a:bodyPr/>
          <a:lstStyle/>
          <a:p>
            <a:endParaRPr lang="nl-NL" dirty="0"/>
          </a:p>
        </p:txBody>
      </p:sp>
      <p:sp>
        <p:nvSpPr>
          <p:cNvPr id="8" name="Tijdelijke aanduiding voor voettekst 7"/>
          <p:cNvSpPr>
            <a:spLocks noGrp="1"/>
          </p:cNvSpPr>
          <p:nvPr>
            <p:ph type="ftr" sz="quarter" idx="23"/>
          </p:nvPr>
        </p:nvSpPr>
        <p:spPr/>
        <p:txBody>
          <a:bodyPr/>
          <a:lstStyle/>
          <a:p>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a:t>
            </a:fld>
            <a:endParaRPr lang="nl-NL" dirty="0"/>
          </a:p>
        </p:txBody>
      </p:sp>
      <p:pic>
        <p:nvPicPr>
          <p:cNvPr id="14" name="Afbeelding 13">
            <a:extLst>
              <a:ext uri="{FF2B5EF4-FFF2-40B4-BE49-F238E27FC236}">
                <a16:creationId xmlns:a16="http://schemas.microsoft.com/office/drawing/2014/main" id="{A89A82B9-7DCD-4B4C-A1E7-70EA56CC3EB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171454638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6" name="Rechthoek 5"/>
          <p:cNvSpPr/>
          <p:nvPr userDrawn="1"/>
        </p:nvSpPr>
        <p:spPr>
          <a:xfrm>
            <a:off x="0" y="-1"/>
            <a:ext cx="6096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2565400"/>
            <a:ext cx="5003800" cy="1727200"/>
          </a:xfrm>
        </p:spPr>
        <p:txBody>
          <a:bodyPr anchor="ctr"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6564313" y="2361344"/>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64313" y="3147360"/>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64313" y="3920850"/>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7" name="Tijdelijke aanduiding voor datum 6"/>
          <p:cNvSpPr>
            <a:spLocks noGrp="1"/>
          </p:cNvSpPr>
          <p:nvPr>
            <p:ph type="dt" sz="half" idx="22"/>
          </p:nvPr>
        </p:nvSpPr>
        <p:spPr/>
        <p:txBody>
          <a:bodyPr/>
          <a:lstStyle/>
          <a:p>
            <a:endParaRPr lang="nl-NL" dirty="0"/>
          </a:p>
        </p:txBody>
      </p:sp>
      <p:sp>
        <p:nvSpPr>
          <p:cNvPr id="8" name="Tijdelijke aanduiding voor voettekst 7"/>
          <p:cNvSpPr>
            <a:spLocks noGrp="1"/>
          </p:cNvSpPr>
          <p:nvPr>
            <p:ph type="ftr" sz="quarter" idx="23"/>
          </p:nvPr>
        </p:nvSpPr>
        <p:spPr/>
        <p:txBody>
          <a:bodyPr/>
          <a:lstStyle/>
          <a:p>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a:t>
            </a:fld>
            <a:endParaRPr lang="nl-NL" dirty="0"/>
          </a:p>
        </p:txBody>
      </p:sp>
      <p:pic>
        <p:nvPicPr>
          <p:cNvPr id="14" name="Afbeelding 13">
            <a:extLst>
              <a:ext uri="{FF2B5EF4-FFF2-40B4-BE49-F238E27FC236}">
                <a16:creationId xmlns:a16="http://schemas.microsoft.com/office/drawing/2014/main" id="{A3124508-A1C5-A546-B635-25BCABA3FC1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4619126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ontact C">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875617"/>
            <a:ext cx="10923588" cy="1551795"/>
          </a:xfrm>
        </p:spPr>
        <p:txBody>
          <a:bodyPr anchor="ctr" anchorCtr="0">
            <a:normAutofit/>
          </a:bodyPr>
          <a:lstStyle>
            <a:lvl1pPr>
              <a:defRPr sz="48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4224313" y="3846022"/>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4224313" y="4639509"/>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4224313" y="5405528"/>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3612341" y="3921366"/>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3612341" y="4707382"/>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3612341" y="5480872"/>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6" name="Tijdelijke aanduiding voor datum 5"/>
          <p:cNvSpPr>
            <a:spLocks noGrp="1"/>
          </p:cNvSpPr>
          <p:nvPr>
            <p:ph type="dt" sz="half" idx="22"/>
          </p:nvPr>
        </p:nvSpPr>
        <p:spPr/>
        <p:txBody>
          <a:bodyPr/>
          <a:lstStyle>
            <a:lvl1pPr>
              <a:defRPr>
                <a:solidFill>
                  <a:schemeClr val="tx2"/>
                </a:solidFill>
              </a:defRPr>
            </a:lvl1pPr>
          </a:lstStyle>
          <a:p>
            <a:endParaRPr lang="nl-NL" dirty="0"/>
          </a:p>
        </p:txBody>
      </p:sp>
      <p:sp>
        <p:nvSpPr>
          <p:cNvPr id="7" name="Tijdelijke aanduiding voor voettekst 6"/>
          <p:cNvSpPr>
            <a:spLocks noGrp="1"/>
          </p:cNvSpPr>
          <p:nvPr>
            <p:ph type="ftr" sz="quarter" idx="23"/>
          </p:nvPr>
        </p:nvSpPr>
        <p:spPr/>
        <p:txBody>
          <a:bodyPr/>
          <a:lstStyle>
            <a:lvl1pPr>
              <a:defRPr>
                <a:solidFill>
                  <a:schemeClr val="tx2"/>
                </a:solidFill>
              </a:defRPr>
            </a:lvl1pPr>
          </a:lstStyle>
          <a:p>
            <a:endParaRPr lang="nl-NL" dirty="0"/>
          </a:p>
        </p:txBody>
      </p:sp>
      <p:sp>
        <p:nvSpPr>
          <p:cNvPr id="8" name="Tijdelijke aanduiding voor dianummer 7"/>
          <p:cNvSpPr>
            <a:spLocks noGrp="1"/>
          </p:cNvSpPr>
          <p:nvPr>
            <p:ph type="sldNum" sz="quarter" idx="24"/>
          </p:nvPr>
        </p:nvSpPr>
        <p:spPr/>
        <p:txBody>
          <a:bodyPr/>
          <a:lstStyle>
            <a:lvl1pPr>
              <a:defRPr>
                <a:solidFill>
                  <a:schemeClr val="tx2"/>
                </a:solidFill>
              </a:defRPr>
            </a:lvl1pPr>
          </a:lstStyle>
          <a:p>
            <a:fld id="{10A0A6AF-03C5-477E-939A-E28F7E7F05EA}" type="slidenum">
              <a:rPr lang="nl-NL" smtClean="0"/>
              <a:pPr/>
              <a:t>‹#›</a:t>
            </a:fld>
            <a:endParaRPr lang="nl-NL" dirty="0"/>
          </a:p>
        </p:txBody>
      </p:sp>
      <p:pic>
        <p:nvPicPr>
          <p:cNvPr id="13" name="Afbeelding 12">
            <a:extLst>
              <a:ext uri="{FF2B5EF4-FFF2-40B4-BE49-F238E27FC236}">
                <a16:creationId xmlns:a16="http://schemas.microsoft.com/office/drawing/2014/main" id="{2A7CF36B-46BB-C94E-AE21-AE6C325851B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3070818920"/>
      </p:ext>
    </p:extLst>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angepaste indeling">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5AD5BFC-480E-B7E5-A57E-9F311076D0E2}"/>
              </a:ext>
            </a:extLst>
          </p:cNvPr>
          <p:cNvSpPr/>
          <p:nvPr userDrawn="1"/>
        </p:nvSpPr>
        <p:spPr>
          <a:xfrm>
            <a:off x="11011989" y="104503"/>
            <a:ext cx="1180011" cy="957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NL" sz="1600" dirty="0" err="1"/>
          </a:p>
        </p:txBody>
      </p:sp>
      <p:pic>
        <p:nvPicPr>
          <p:cNvPr id="15" name="Picture 14">
            <a:extLst>
              <a:ext uri="{FF2B5EF4-FFF2-40B4-BE49-F238E27FC236}">
                <a16:creationId xmlns:a16="http://schemas.microsoft.com/office/drawing/2014/main" id="{73965D08-86D4-E628-AD11-FD7E9553A6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30C130E9-DD57-E95B-9CDD-A289BA68A951}"/>
              </a:ext>
            </a:extLst>
          </p:cNvPr>
          <p:cNvSpPr>
            <a:spLocks noGrp="1"/>
          </p:cNvSpPr>
          <p:nvPr>
            <p:ph type="title"/>
          </p:nvPr>
        </p:nvSpPr>
        <p:spPr>
          <a:xfrm>
            <a:off x="515938" y="675186"/>
            <a:ext cx="5084763" cy="2590528"/>
          </a:xfrm>
        </p:spPr>
        <p:txBody>
          <a:bodyPr/>
          <a:lstStyle>
            <a:lvl1pPr>
              <a:defRPr>
                <a:solidFill>
                  <a:schemeClr val="bg1"/>
                </a:solidFill>
              </a:defRPr>
            </a:lvl1pPr>
          </a:lstStyle>
          <a:p>
            <a:r>
              <a:rPr lang="nl-NL"/>
              <a:t>Klik om stijl te bewerken</a:t>
            </a:r>
            <a:endParaRPr lang="nl-NL" dirty="0"/>
          </a:p>
        </p:txBody>
      </p:sp>
      <p:sp>
        <p:nvSpPr>
          <p:cNvPr id="3" name="Tijdelijke aanduiding voor datum 2">
            <a:extLst>
              <a:ext uri="{FF2B5EF4-FFF2-40B4-BE49-F238E27FC236}">
                <a16:creationId xmlns:a16="http://schemas.microsoft.com/office/drawing/2014/main" id="{E99488DD-9737-391D-73C4-3815917162D0}"/>
              </a:ext>
            </a:extLst>
          </p:cNvPr>
          <p:cNvSpPr>
            <a:spLocks noGrp="1"/>
          </p:cNvSpPr>
          <p:nvPr>
            <p:ph type="dt" sz="half" idx="10"/>
          </p:nvPr>
        </p:nvSpPr>
        <p:spPr>
          <a:xfrm>
            <a:off x="8742663" y="6129129"/>
            <a:ext cx="2933400" cy="151790"/>
          </a:xfrm>
        </p:spPr>
        <p:txBody>
          <a:bodyPr/>
          <a:lstStyle>
            <a:lvl1pPr>
              <a:defRPr sz="1600" b="1">
                <a:solidFill>
                  <a:schemeClr val="bg1"/>
                </a:solidFill>
              </a:defRPr>
            </a:lvl1pPr>
          </a:lstStyle>
          <a:p>
            <a:fld id="{F26F2883-E968-402C-A4DB-D461FD53CF15}" type="datetime4">
              <a:rPr lang="nl-NL" smtClean="0"/>
              <a:pPr/>
              <a:t>10 september 2026</a:t>
            </a:fld>
            <a:endParaRPr lang="nl-NL" dirty="0"/>
          </a:p>
        </p:txBody>
      </p:sp>
      <p:sp>
        <p:nvSpPr>
          <p:cNvPr id="7" name="Rechthoek: afgeronde hoeken 6">
            <a:extLst>
              <a:ext uri="{FF2B5EF4-FFF2-40B4-BE49-F238E27FC236}">
                <a16:creationId xmlns:a16="http://schemas.microsoft.com/office/drawing/2014/main" id="{5F420A16-738A-A381-6466-3007F70DB7A6}"/>
              </a:ext>
            </a:extLst>
          </p:cNvPr>
          <p:cNvSpPr/>
          <p:nvPr userDrawn="1"/>
        </p:nvSpPr>
        <p:spPr>
          <a:xfrm>
            <a:off x="0" y="-429492"/>
            <a:ext cx="1546898"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err="1">
                <a:solidFill>
                  <a:schemeClr val="accent2"/>
                </a:solidFill>
                <a:latin typeface="Lato Light" panose="020F0502020204030203" pitchFamily="34" charset="0"/>
              </a:rPr>
              <a:t>Titeldia</a:t>
            </a:r>
            <a:r>
              <a:rPr lang="nl-NL" sz="2400" b="0" i="0" cap="all" baseline="0" noProof="0" dirty="0">
                <a:solidFill>
                  <a:schemeClr val="accent2"/>
                </a:solidFill>
                <a:latin typeface="Lato Light" panose="020F0502020204030203" pitchFamily="34" charset="0"/>
              </a:rPr>
              <a:t> 1</a:t>
            </a:r>
          </a:p>
        </p:txBody>
      </p:sp>
      <p:sp>
        <p:nvSpPr>
          <p:cNvPr id="6" name="TextBox 5">
            <a:extLst>
              <a:ext uri="{FF2B5EF4-FFF2-40B4-BE49-F238E27FC236}">
                <a16:creationId xmlns:a16="http://schemas.microsoft.com/office/drawing/2014/main" id="{44CAAD51-43D3-27F3-A086-8BE40A40DB48}"/>
              </a:ext>
            </a:extLst>
          </p:cNvPr>
          <p:cNvSpPr txBox="1"/>
          <p:nvPr userDrawn="1"/>
        </p:nvSpPr>
        <p:spPr>
          <a:xfrm>
            <a:off x="6181969" y="4579815"/>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en-NL" sz="1600" dirty="0" err="1"/>
          </a:p>
        </p:txBody>
      </p:sp>
      <p:sp>
        <p:nvSpPr>
          <p:cNvPr id="8" name="TextBox 7">
            <a:extLst>
              <a:ext uri="{FF2B5EF4-FFF2-40B4-BE49-F238E27FC236}">
                <a16:creationId xmlns:a16="http://schemas.microsoft.com/office/drawing/2014/main" id="{3C7FD0A5-1663-4F2D-EFDE-785AFA9660B0}"/>
              </a:ext>
            </a:extLst>
          </p:cNvPr>
          <p:cNvSpPr txBox="1"/>
          <p:nvPr userDrawn="1"/>
        </p:nvSpPr>
        <p:spPr>
          <a:xfrm>
            <a:off x="187569" y="1445846"/>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en-NL" sz="1600" dirty="0" err="1"/>
          </a:p>
        </p:txBody>
      </p:sp>
      <p:sp>
        <p:nvSpPr>
          <p:cNvPr id="9" name="TextBox 8">
            <a:extLst>
              <a:ext uri="{FF2B5EF4-FFF2-40B4-BE49-F238E27FC236}">
                <a16:creationId xmlns:a16="http://schemas.microsoft.com/office/drawing/2014/main" id="{B1E9B4A9-7D79-327E-C7E0-02B11AFB1725}"/>
              </a:ext>
            </a:extLst>
          </p:cNvPr>
          <p:cNvSpPr txBox="1"/>
          <p:nvPr userDrawn="1"/>
        </p:nvSpPr>
        <p:spPr>
          <a:xfrm>
            <a:off x="2352431" y="164123"/>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en-NL" sz="1600" dirty="0" err="1"/>
          </a:p>
        </p:txBody>
      </p:sp>
    </p:spTree>
    <p:extLst>
      <p:ext uri="{BB962C8B-B14F-4D97-AF65-F5344CB8AC3E}">
        <p14:creationId xmlns:p14="http://schemas.microsoft.com/office/powerpoint/2010/main" val="9651705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143" name="Tijdelijke aanduiding voor afbeelding 16">
            <a:extLst>
              <a:ext uri="{FF2B5EF4-FFF2-40B4-BE49-F238E27FC236}">
                <a16:creationId xmlns:a16="http://schemas.microsoft.com/office/drawing/2014/main" id="{0CC5F10E-9DED-472E-9A03-A3B77F410C1F}"/>
              </a:ext>
            </a:extLst>
          </p:cNvPr>
          <p:cNvSpPr>
            <a:spLocks noGrp="1"/>
          </p:cNvSpPr>
          <p:nvPr>
            <p:ph type="pic" sz="quarter" idx="13" hasCustomPrompt="1"/>
          </p:nvPr>
        </p:nvSpPr>
        <p:spPr>
          <a:xfrm>
            <a:off x="6096000" y="0"/>
            <a:ext cx="6095999" cy="6858000"/>
          </a:xfrm>
          <a:solidFill>
            <a:schemeClr val="bg1">
              <a:lumMod val="95000"/>
            </a:schemeClr>
          </a:solidFill>
        </p:spPr>
        <p:txBody>
          <a:bodyPr tIns="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144" name="Titel 1">
            <a:extLst>
              <a:ext uri="{FF2B5EF4-FFF2-40B4-BE49-F238E27FC236}">
                <a16:creationId xmlns:a16="http://schemas.microsoft.com/office/drawing/2014/main" id="{473EA514-D447-4B2B-A558-A7763FD4563D}"/>
              </a:ext>
            </a:extLst>
          </p:cNvPr>
          <p:cNvSpPr>
            <a:spLocks noGrp="1"/>
          </p:cNvSpPr>
          <p:nvPr>
            <p:ph type="title" hasCustomPrompt="1"/>
          </p:nvPr>
        </p:nvSpPr>
        <p:spPr>
          <a:xfrm>
            <a:off x="515938" y="2365078"/>
            <a:ext cx="5046662" cy="1823639"/>
          </a:xfrm>
          <a:solidFill>
            <a:schemeClr val="bg1"/>
          </a:solidFill>
        </p:spPr>
        <p:txBody>
          <a:bodyPr/>
          <a:lstStyle>
            <a:lvl1pPr>
              <a:defRPr sz="4400" b="0" i="0">
                <a:latin typeface="Exo 2" pitchFamily="2" charset="77"/>
              </a:defRPr>
            </a:lvl1pPr>
          </a:lstStyle>
          <a:p>
            <a:r>
              <a:rPr lang="nl-NL" noProof="0" dirty="0"/>
              <a:t>Plaats hier de titel van de presentatie (max. 3 regels)</a:t>
            </a:r>
          </a:p>
        </p:txBody>
      </p:sp>
      <p:sp>
        <p:nvSpPr>
          <p:cNvPr id="145" name="Tijdelijke aanduiding voor verticale tekst 2">
            <a:extLst>
              <a:ext uri="{FF2B5EF4-FFF2-40B4-BE49-F238E27FC236}">
                <a16:creationId xmlns:a16="http://schemas.microsoft.com/office/drawing/2014/main" id="{4333DE95-4C11-467D-8C4E-7395A74F6CEB}"/>
              </a:ext>
            </a:extLst>
          </p:cNvPr>
          <p:cNvSpPr>
            <a:spLocks noGrp="1"/>
          </p:cNvSpPr>
          <p:nvPr>
            <p:ph type="body" orient="vert" idx="16" hasCustomPrompt="1"/>
          </p:nvPr>
        </p:nvSpPr>
        <p:spPr>
          <a:xfrm>
            <a:off x="515938" y="1909709"/>
            <a:ext cx="5046662" cy="291284"/>
          </a:xfrm>
        </p:spPr>
        <p:txBody>
          <a:bodyPr vert="horz"/>
          <a:lstStyle>
            <a:lvl1pPr marL="0" indent="0">
              <a:buFont typeface="Arial" panose="020B0604020202020204" pitchFamily="34" charset="0"/>
              <a:buNone/>
              <a:defRPr sz="2200" b="0" i="0">
                <a:latin typeface="Lato Light" panose="020F0502020204030203" pitchFamily="34" charset="0"/>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a:t>Plaats hier een subtitel</a:t>
            </a:r>
          </a:p>
        </p:txBody>
      </p:sp>
      <p:sp>
        <p:nvSpPr>
          <p:cNvPr id="5" name="Tijdelijke aanduiding voor voettekst 4">
            <a:extLst>
              <a:ext uri="{FF2B5EF4-FFF2-40B4-BE49-F238E27FC236}">
                <a16:creationId xmlns:a16="http://schemas.microsoft.com/office/drawing/2014/main" id="{9494CA00-555D-4751-8668-226BC887CEBE}"/>
              </a:ext>
            </a:extLst>
          </p:cNvPr>
          <p:cNvSpPr>
            <a:spLocks noGrp="1"/>
          </p:cNvSpPr>
          <p:nvPr>
            <p:ph type="ftr" sz="quarter" idx="11"/>
          </p:nvPr>
        </p:nvSpPr>
        <p:spPr>
          <a:xfrm>
            <a:off x="648000" y="7315200"/>
            <a:ext cx="4114800" cy="151790"/>
          </a:xfrm>
          <a:prstGeom prst="rect">
            <a:avLst/>
          </a:prstGeom>
        </p:spPr>
        <p:txBody>
          <a:bodyPr/>
          <a:lstStyle>
            <a:lvl1pPr>
              <a:defRPr b="0" i="0">
                <a:latin typeface="Lato Light" panose="020F0502020204030203" pitchFamily="34" charset="0"/>
              </a:defRPr>
            </a:lvl1pPr>
          </a:lstStyle>
          <a:p>
            <a:endParaRPr lang="nl-NL" dirty="0"/>
          </a:p>
        </p:txBody>
      </p:sp>
      <p:sp>
        <p:nvSpPr>
          <p:cNvPr id="6" name="Tijdelijke aanduiding voor dianummer 5">
            <a:extLst>
              <a:ext uri="{FF2B5EF4-FFF2-40B4-BE49-F238E27FC236}">
                <a16:creationId xmlns:a16="http://schemas.microsoft.com/office/drawing/2014/main" id="{2D1BBC6E-F9BF-4357-8F2F-8FFB4D00068A}"/>
              </a:ext>
            </a:extLst>
          </p:cNvPr>
          <p:cNvSpPr>
            <a:spLocks noGrp="1"/>
          </p:cNvSpPr>
          <p:nvPr>
            <p:ph type="sldNum" sz="quarter" idx="12"/>
          </p:nvPr>
        </p:nvSpPr>
        <p:spPr>
          <a:xfrm>
            <a:off x="11259402" y="7315200"/>
            <a:ext cx="284597" cy="151790"/>
          </a:xfrm>
        </p:spPr>
        <p:txBody>
          <a:bodyPr/>
          <a:lstStyle>
            <a:lvl1pPr>
              <a:defRPr b="0" i="0">
                <a:latin typeface="Lato Light" panose="020F0502020204030203" pitchFamily="34" charset="0"/>
              </a:defRPr>
            </a:lvl1pPr>
          </a:lstStyle>
          <a:p>
            <a:fld id="{D7B5DC5B-6873-43DB-ADC7-B15ACCE0DFDB}" type="slidenum">
              <a:rPr lang="nl-NL" smtClean="0"/>
              <a:pPr/>
              <a:t>‹#›</a:t>
            </a:fld>
            <a:endParaRPr lang="nl-NL" dirty="0"/>
          </a:p>
        </p:txBody>
      </p:sp>
      <p:sp>
        <p:nvSpPr>
          <p:cNvPr id="7" name="Rechthoek: afgeronde hoeken 6">
            <a:extLst>
              <a:ext uri="{FF2B5EF4-FFF2-40B4-BE49-F238E27FC236}">
                <a16:creationId xmlns:a16="http://schemas.microsoft.com/office/drawing/2014/main" id="{7D3AA19E-3DC8-4556-BC42-05B65FEB6237}"/>
              </a:ext>
            </a:extLst>
          </p:cNvPr>
          <p:cNvSpPr/>
          <p:nvPr userDrawn="1"/>
        </p:nvSpPr>
        <p:spPr>
          <a:xfrm>
            <a:off x="0" y="-429492"/>
            <a:ext cx="1546898"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err="1">
                <a:solidFill>
                  <a:schemeClr val="accent2"/>
                </a:solidFill>
                <a:latin typeface="Lato Light" panose="020F0502020204030203" pitchFamily="34" charset="0"/>
              </a:rPr>
              <a:t>Titeldia</a:t>
            </a:r>
            <a:r>
              <a:rPr lang="nl-NL" sz="2400" b="0" i="0" cap="all" baseline="0" noProof="0" dirty="0">
                <a:solidFill>
                  <a:schemeClr val="accent2"/>
                </a:solidFill>
                <a:latin typeface="Lato Light" panose="020F0502020204030203" pitchFamily="34" charset="0"/>
              </a:rPr>
              <a:t> 2</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515938" y="5810479"/>
            <a:ext cx="2600263" cy="240496"/>
          </a:xfrm>
        </p:spPr>
        <p:txBody>
          <a:bodyPr/>
          <a:lstStyle>
            <a:lvl1pPr marL="0" indent="0" algn="l">
              <a:buFont typeface="Arial" panose="020B0604020202020204" pitchFamily="34" charset="0"/>
              <a:buNone/>
              <a:defRPr sz="1800" b="0" i="0">
                <a:latin typeface="Lato Light"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nl-NL" noProof="0" dirty="0"/>
              <a:t>Naam spreker | Plaats</a:t>
            </a:r>
          </a:p>
        </p:txBody>
      </p:sp>
      <p:sp>
        <p:nvSpPr>
          <p:cNvPr id="4" name="Tijdelijke aanduiding voor datum 3">
            <a:extLst>
              <a:ext uri="{FF2B5EF4-FFF2-40B4-BE49-F238E27FC236}">
                <a16:creationId xmlns:a16="http://schemas.microsoft.com/office/drawing/2014/main" id="{5EEA2768-3B92-4FC5-8ED3-7B1C505E87AE}"/>
              </a:ext>
            </a:extLst>
          </p:cNvPr>
          <p:cNvSpPr>
            <a:spLocks noGrp="1"/>
          </p:cNvSpPr>
          <p:nvPr>
            <p:ph type="dt" sz="half" idx="10"/>
          </p:nvPr>
        </p:nvSpPr>
        <p:spPr>
          <a:xfrm>
            <a:off x="515939" y="6091154"/>
            <a:ext cx="2600262" cy="240496"/>
          </a:xfrm>
        </p:spPr>
        <p:txBody>
          <a:bodyPr/>
          <a:lstStyle>
            <a:lvl1pPr algn="l">
              <a:defRPr sz="1800" b="0" i="0">
                <a:solidFill>
                  <a:schemeClr val="accent1"/>
                </a:solidFill>
                <a:latin typeface="Lato Light" panose="020F0502020204030203" pitchFamily="34" charset="0"/>
              </a:defRPr>
            </a:lvl1pPr>
          </a:lstStyle>
          <a:p>
            <a:fld id="{4053BE14-0DCC-4BDA-AC66-0E75B0707A02}" type="datetime4">
              <a:rPr lang="nl-NL" smtClean="0"/>
              <a:pPr/>
              <a:t>10 september 2026</a:t>
            </a:fld>
            <a:endParaRPr lang="nl-NL" dirty="0"/>
          </a:p>
        </p:txBody>
      </p:sp>
      <p:grpSp>
        <p:nvGrpSpPr>
          <p:cNvPr id="13" name="INSTRUCTIE">
            <a:extLst>
              <a:ext uri="{FF2B5EF4-FFF2-40B4-BE49-F238E27FC236}">
                <a16:creationId xmlns:a16="http://schemas.microsoft.com/office/drawing/2014/main" id="{F135C096-F8A5-4844-B171-FF998B9ED2D3}"/>
              </a:ext>
            </a:extLst>
          </p:cNvPr>
          <p:cNvGrpSpPr/>
          <p:nvPr userDrawn="1"/>
        </p:nvGrpSpPr>
        <p:grpSpPr>
          <a:xfrm>
            <a:off x="-3786165" y="0"/>
            <a:ext cx="3593091" cy="4641338"/>
            <a:chOff x="-3786165" y="0"/>
            <a:chExt cx="3593091" cy="4641338"/>
          </a:xfrm>
        </p:grpSpPr>
        <p:sp>
          <p:nvSpPr>
            <p:cNvPr id="15" name="Rechthoek 14">
              <a:extLst>
                <a:ext uri="{FF2B5EF4-FFF2-40B4-BE49-F238E27FC236}">
                  <a16:creationId xmlns:a16="http://schemas.microsoft.com/office/drawing/2014/main" id="{1AD13AC1-B202-4089-9212-C7592512CF48}"/>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Tekstniveaus kiezen</a:t>
              </a:r>
            </a:p>
          </p:txBody>
        </p:sp>
        <p:sp>
          <p:nvSpPr>
            <p:cNvPr id="16" name="Ovaal 15">
              <a:extLst>
                <a:ext uri="{FF2B5EF4-FFF2-40B4-BE49-F238E27FC236}">
                  <a16:creationId xmlns:a16="http://schemas.microsoft.com/office/drawing/2014/main" id="{4222D4AE-64BD-45EE-A227-7FA44B1AD994}"/>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7" name="Rechthoek 16">
              <a:extLst>
                <a:ext uri="{FF2B5EF4-FFF2-40B4-BE49-F238E27FC236}">
                  <a16:creationId xmlns:a16="http://schemas.microsoft.com/office/drawing/2014/main" id="{C3697694-FE14-4FCC-A906-A181547121B5}"/>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18" name="Ovaal 17">
              <a:extLst>
                <a:ext uri="{FF2B5EF4-FFF2-40B4-BE49-F238E27FC236}">
                  <a16:creationId xmlns:a16="http://schemas.microsoft.com/office/drawing/2014/main" id="{D671C9AD-5438-4401-B574-2F3CF89A5DA3}"/>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9" name="Rechthoek 18">
              <a:extLst>
                <a:ext uri="{FF2B5EF4-FFF2-40B4-BE49-F238E27FC236}">
                  <a16:creationId xmlns:a16="http://schemas.microsoft.com/office/drawing/2014/main" id="{A023DDA5-38A8-4A7B-B24F-42D770C00F71}"/>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20" name="Rechthoek 19">
              <a:extLst>
                <a:ext uri="{FF2B5EF4-FFF2-40B4-BE49-F238E27FC236}">
                  <a16:creationId xmlns:a16="http://schemas.microsoft.com/office/drawing/2014/main" id="{7AC7FDE6-7C29-485E-B480-9CEDB0D3DA04}"/>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#1</a:t>
              </a:r>
            </a:p>
          </p:txBody>
        </p:sp>
        <p:sp>
          <p:nvSpPr>
            <p:cNvPr id="21" name="Ovaal 20">
              <a:extLst>
                <a:ext uri="{FF2B5EF4-FFF2-40B4-BE49-F238E27FC236}">
                  <a16:creationId xmlns:a16="http://schemas.microsoft.com/office/drawing/2014/main" id="{64C4D94D-79F2-45B4-AFF1-F2EA11C22153}"/>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3" name="Rechthoek 22">
              <a:extLst>
                <a:ext uri="{FF2B5EF4-FFF2-40B4-BE49-F238E27FC236}">
                  <a16:creationId xmlns:a16="http://schemas.microsoft.com/office/drawing/2014/main" id="{E97CCBAF-262C-4AEA-A851-C415F4E5B145}"/>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#2</a:t>
              </a:r>
            </a:p>
          </p:txBody>
        </p:sp>
        <p:sp>
          <p:nvSpPr>
            <p:cNvPr id="24" name="Ovaal 23">
              <a:extLst>
                <a:ext uri="{FF2B5EF4-FFF2-40B4-BE49-F238E27FC236}">
                  <a16:creationId xmlns:a16="http://schemas.microsoft.com/office/drawing/2014/main" id="{F2596B74-02D4-49CD-8BD4-75B20557042C}"/>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5" name="Rechthoek 24">
              <a:extLst>
                <a:ext uri="{FF2B5EF4-FFF2-40B4-BE49-F238E27FC236}">
                  <a16:creationId xmlns:a16="http://schemas.microsoft.com/office/drawing/2014/main" id="{B703BD11-5870-4327-8D78-47AFD478B7C0}"/>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7" name="Ovaal 26">
              <a:extLst>
                <a:ext uri="{FF2B5EF4-FFF2-40B4-BE49-F238E27FC236}">
                  <a16:creationId xmlns:a16="http://schemas.microsoft.com/office/drawing/2014/main" id="{02A141A5-E83C-4D79-B275-8670848580A1}"/>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8" name="Rechthoek 27">
              <a:extLst>
                <a:ext uri="{FF2B5EF4-FFF2-40B4-BE49-F238E27FC236}">
                  <a16:creationId xmlns:a16="http://schemas.microsoft.com/office/drawing/2014/main" id="{C8B80196-585D-4B02-B4F0-FB132676EF3F}"/>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#1</a:t>
              </a:r>
            </a:p>
          </p:txBody>
        </p:sp>
        <p:sp>
          <p:nvSpPr>
            <p:cNvPr id="31" name="Ovaal 30">
              <a:extLst>
                <a:ext uri="{FF2B5EF4-FFF2-40B4-BE49-F238E27FC236}">
                  <a16:creationId xmlns:a16="http://schemas.microsoft.com/office/drawing/2014/main" id="{337C0839-D9C2-4742-A533-BCFE09C26CF2}"/>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32" name="Rechthoek 31">
              <a:extLst>
                <a:ext uri="{FF2B5EF4-FFF2-40B4-BE49-F238E27FC236}">
                  <a16:creationId xmlns:a16="http://schemas.microsoft.com/office/drawing/2014/main" id="{88A63314-D9C6-48C3-B04C-349DA135D1F2}"/>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3" name="Ovaal 32">
              <a:extLst>
                <a:ext uri="{FF2B5EF4-FFF2-40B4-BE49-F238E27FC236}">
                  <a16:creationId xmlns:a16="http://schemas.microsoft.com/office/drawing/2014/main" id="{43DFC794-AAAE-4899-87D1-E4F7C2D2ADCD}"/>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34" name="Rechthoek 33">
              <a:extLst>
                <a:ext uri="{FF2B5EF4-FFF2-40B4-BE49-F238E27FC236}">
                  <a16:creationId xmlns:a16="http://schemas.microsoft.com/office/drawing/2014/main" id="{E9B22BF0-1B62-4E49-9D11-FB88EDEC6DDE}"/>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U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5" name="Ovaal 34">
              <a:extLst>
                <a:ext uri="{FF2B5EF4-FFF2-40B4-BE49-F238E27FC236}">
                  <a16:creationId xmlns:a16="http://schemas.microsoft.com/office/drawing/2014/main" id="{DACC1206-D646-4D73-BDCA-B42317E8ED57}"/>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6" name="Rechthoek 35">
              <a:extLst>
                <a:ext uri="{FF2B5EF4-FFF2-40B4-BE49-F238E27FC236}">
                  <a16:creationId xmlns:a16="http://schemas.microsoft.com/office/drawing/2014/main" id="{E11B14EE-5151-45D2-A084-E97A90E737AD}"/>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450850" marR="0" lvl="0" indent="-184150" defTabSz="914400" eaLnBrk="1" fontAlgn="auto" latinLnBrk="0" hangingPunct="1">
                <a:lnSpc>
                  <a:spcPct val="100000"/>
                </a:lnSpc>
                <a:spcBef>
                  <a:spcPts val="600"/>
                </a:spcBef>
                <a:spcAft>
                  <a:spcPts val="600"/>
                </a:spcAft>
                <a:buClr>
                  <a:schemeClr val="tx1"/>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7" name="Ovaal 36">
              <a:extLst>
                <a:ext uri="{FF2B5EF4-FFF2-40B4-BE49-F238E27FC236}">
                  <a16:creationId xmlns:a16="http://schemas.microsoft.com/office/drawing/2014/main" id="{4E237CB0-9A1F-4F2D-B3D4-B1B9312BF1C7}"/>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8" name="Rechthoek 37">
              <a:extLst>
                <a:ext uri="{FF2B5EF4-FFF2-40B4-BE49-F238E27FC236}">
                  <a16:creationId xmlns:a16="http://schemas.microsoft.com/office/drawing/2014/main" id="{33A62886-B729-4E82-A1C7-4162427087D8}"/>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600" b="1" i="0" u="none" strike="noStrike" kern="0" cap="all"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#2</a:t>
              </a:r>
            </a:p>
          </p:txBody>
        </p:sp>
        <p:grpSp>
          <p:nvGrpSpPr>
            <p:cNvPr id="41" name="VOORBEELD">
              <a:extLst>
                <a:ext uri="{FF2B5EF4-FFF2-40B4-BE49-F238E27FC236}">
                  <a16:creationId xmlns:a16="http://schemas.microsoft.com/office/drawing/2014/main" id="{A3862D7B-99A2-4802-83D6-C0A3E82A055C}"/>
                </a:ext>
              </a:extLst>
            </p:cNvPr>
            <p:cNvGrpSpPr/>
            <p:nvPr userDrawn="1"/>
          </p:nvGrpSpPr>
          <p:grpSpPr>
            <a:xfrm>
              <a:off x="-3605171" y="458674"/>
              <a:ext cx="3234311" cy="558875"/>
              <a:chOff x="-3605171" y="458674"/>
              <a:chExt cx="3234311" cy="558875"/>
            </a:xfrm>
          </p:grpSpPr>
          <p:sp>
            <p:nvSpPr>
              <p:cNvPr id="42" name="Rechthoek 41">
                <a:extLst>
                  <a:ext uri="{FF2B5EF4-FFF2-40B4-BE49-F238E27FC236}">
                    <a16:creationId xmlns:a16="http://schemas.microsoft.com/office/drawing/2014/main" id="{B56041A3-2374-4B65-A93B-6485A689F3FD}"/>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43" name="Rechthoek 42">
                <a:extLst>
                  <a:ext uri="{FF2B5EF4-FFF2-40B4-BE49-F238E27FC236}">
                    <a16:creationId xmlns:a16="http://schemas.microsoft.com/office/drawing/2014/main" id="{736312EA-8DC4-4CCE-82AE-874B5C0D2E2B}"/>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CDBD518F-2115-4839-8D7B-936BD65696C3}"/>
                  </a:ext>
                </a:extLst>
              </p:cNvPr>
              <p:cNvGrpSpPr/>
              <p:nvPr userDrawn="1"/>
            </p:nvGrpSpPr>
            <p:grpSpPr>
              <a:xfrm>
                <a:off x="-3386247" y="830871"/>
                <a:ext cx="139423" cy="109566"/>
                <a:chOff x="-2866744" y="827071"/>
                <a:chExt cx="168701" cy="132575"/>
              </a:xfrm>
            </p:grpSpPr>
            <p:grpSp>
              <p:nvGrpSpPr>
                <p:cNvPr id="75" name="Groep 74">
                  <a:extLst>
                    <a:ext uri="{FF2B5EF4-FFF2-40B4-BE49-F238E27FC236}">
                      <a16:creationId xmlns:a16="http://schemas.microsoft.com/office/drawing/2014/main" id="{CD687FD0-B0AD-4EAF-8286-C62991E1C18C}"/>
                    </a:ext>
                  </a:extLst>
                </p:cNvPr>
                <p:cNvGrpSpPr/>
                <p:nvPr userDrawn="1"/>
              </p:nvGrpSpPr>
              <p:grpSpPr>
                <a:xfrm>
                  <a:off x="-2866744" y="827071"/>
                  <a:ext cx="168701" cy="132575"/>
                  <a:chOff x="-2866744" y="827071"/>
                  <a:chExt cx="168701" cy="132575"/>
                </a:xfrm>
              </p:grpSpPr>
              <p:cxnSp>
                <p:nvCxnSpPr>
                  <p:cNvPr id="77" name="Rechte verbindingslijn 76">
                    <a:extLst>
                      <a:ext uri="{FF2B5EF4-FFF2-40B4-BE49-F238E27FC236}">
                        <a16:creationId xmlns:a16="http://schemas.microsoft.com/office/drawing/2014/main" id="{3DE48343-3E1B-47F2-8729-26A0964777F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94E75FB9-D7FA-4D3B-AC0F-253D4C52457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A7AD2AFA-6819-45FD-A297-C5E391C2CD0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763312E0-E32A-47FB-87B3-47CBFECB6C0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1" name="Rechte verbindingslijn 80">
                    <a:extLst>
                      <a:ext uri="{FF2B5EF4-FFF2-40B4-BE49-F238E27FC236}">
                        <a16:creationId xmlns:a16="http://schemas.microsoft.com/office/drawing/2014/main" id="{3B666809-DD8E-4E2C-8339-01B30266684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6" name="Pijl: rechts 75">
                  <a:extLst>
                    <a:ext uri="{FF2B5EF4-FFF2-40B4-BE49-F238E27FC236}">
                      <a16:creationId xmlns:a16="http://schemas.microsoft.com/office/drawing/2014/main" id="{21095F32-BD2B-402D-B047-61D781437D3B}"/>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45" name="Groep 44">
                <a:extLst>
                  <a:ext uri="{FF2B5EF4-FFF2-40B4-BE49-F238E27FC236}">
                    <a16:creationId xmlns:a16="http://schemas.microsoft.com/office/drawing/2014/main" id="{D5ED4F2D-824A-441B-A460-7724B742D5A4}"/>
                  </a:ext>
                </a:extLst>
              </p:cNvPr>
              <p:cNvGrpSpPr/>
              <p:nvPr userDrawn="1"/>
            </p:nvGrpSpPr>
            <p:grpSpPr>
              <a:xfrm>
                <a:off x="-3605171" y="830871"/>
                <a:ext cx="139423" cy="109566"/>
                <a:chOff x="-2866744" y="518074"/>
                <a:chExt cx="168701" cy="132575"/>
              </a:xfrm>
            </p:grpSpPr>
            <p:grpSp>
              <p:nvGrpSpPr>
                <p:cNvPr id="68" name="Groep 67">
                  <a:extLst>
                    <a:ext uri="{FF2B5EF4-FFF2-40B4-BE49-F238E27FC236}">
                      <a16:creationId xmlns:a16="http://schemas.microsoft.com/office/drawing/2014/main" id="{09A18CA3-69E5-422D-A578-0509C4C32F69}"/>
                    </a:ext>
                  </a:extLst>
                </p:cNvPr>
                <p:cNvGrpSpPr/>
                <p:nvPr userDrawn="1"/>
              </p:nvGrpSpPr>
              <p:grpSpPr>
                <a:xfrm>
                  <a:off x="-2866744" y="518074"/>
                  <a:ext cx="168701" cy="132575"/>
                  <a:chOff x="-2866744" y="518074"/>
                  <a:chExt cx="168701" cy="132575"/>
                </a:xfrm>
              </p:grpSpPr>
              <p:cxnSp>
                <p:nvCxnSpPr>
                  <p:cNvPr id="70" name="Rechte verbindingslijn 69">
                    <a:extLst>
                      <a:ext uri="{FF2B5EF4-FFF2-40B4-BE49-F238E27FC236}">
                        <a16:creationId xmlns:a16="http://schemas.microsoft.com/office/drawing/2014/main" id="{BF0824C0-F321-4811-924E-AB817517212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3106A258-B6C9-4CC2-843F-42724797C3B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5DD8DBD3-F96D-4899-9906-4456E68698D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3D5445D0-E4FD-4E6F-85AF-A78A115A1226}"/>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C6B63B1A-FF51-4A9F-B3E9-AA1F93DF0F06}"/>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9" name="Pijl: rechts 68">
                  <a:extLst>
                    <a:ext uri="{FF2B5EF4-FFF2-40B4-BE49-F238E27FC236}">
                      <a16:creationId xmlns:a16="http://schemas.microsoft.com/office/drawing/2014/main" id="{A997D8BC-ECF2-40FB-B368-B9B364B29CC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46" name="Rechte verbindingslijn 45">
                <a:extLst>
                  <a:ext uri="{FF2B5EF4-FFF2-40B4-BE49-F238E27FC236}">
                    <a16:creationId xmlns:a16="http://schemas.microsoft.com/office/drawing/2014/main" id="{FC974F43-9EDA-42AA-AFF3-109FFC525CB1}"/>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7" name="Rechte verbindingslijn 46">
                <a:extLst>
                  <a:ext uri="{FF2B5EF4-FFF2-40B4-BE49-F238E27FC236}">
                    <a16:creationId xmlns:a16="http://schemas.microsoft.com/office/drawing/2014/main" id="{DC761B67-3505-4793-893E-EC4758143F34}"/>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8" name="Rechthoek 47">
                <a:extLst>
                  <a:ext uri="{FF2B5EF4-FFF2-40B4-BE49-F238E27FC236}">
                    <a16:creationId xmlns:a16="http://schemas.microsoft.com/office/drawing/2014/main" id="{7EB35090-296B-4D66-BE41-C22F0C640595}"/>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9" name="Rechthoek 48">
                <a:extLst>
                  <a:ext uri="{FF2B5EF4-FFF2-40B4-BE49-F238E27FC236}">
                    <a16:creationId xmlns:a16="http://schemas.microsoft.com/office/drawing/2014/main" id="{941D3B06-5C59-48BF-B6D4-805C9262234B}"/>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50" name="Groep 49">
                <a:extLst>
                  <a:ext uri="{FF2B5EF4-FFF2-40B4-BE49-F238E27FC236}">
                    <a16:creationId xmlns:a16="http://schemas.microsoft.com/office/drawing/2014/main" id="{416F95D8-D02D-40B5-A9BA-34F7CD4AE31F}"/>
                  </a:ext>
                </a:extLst>
              </p:cNvPr>
              <p:cNvGrpSpPr/>
              <p:nvPr userDrawn="1"/>
            </p:nvGrpSpPr>
            <p:grpSpPr>
              <a:xfrm>
                <a:off x="-2916763" y="769168"/>
                <a:ext cx="268738" cy="248381"/>
                <a:chOff x="-2916763" y="769168"/>
                <a:chExt cx="268738" cy="248381"/>
              </a:xfrm>
            </p:grpSpPr>
            <p:sp>
              <p:nvSpPr>
                <p:cNvPr id="60" name="Rechthoek 59">
                  <a:extLst>
                    <a:ext uri="{FF2B5EF4-FFF2-40B4-BE49-F238E27FC236}">
                      <a16:creationId xmlns:a16="http://schemas.microsoft.com/office/drawing/2014/main" id="{28F3E605-696D-4320-8EB8-E901B82A9626}"/>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61" name="Groep 60">
                  <a:extLst>
                    <a:ext uri="{FF2B5EF4-FFF2-40B4-BE49-F238E27FC236}">
                      <a16:creationId xmlns:a16="http://schemas.microsoft.com/office/drawing/2014/main" id="{3AD4BB03-8798-4B3A-8F60-B78077A82E76}"/>
                    </a:ext>
                  </a:extLst>
                </p:cNvPr>
                <p:cNvGrpSpPr/>
                <p:nvPr userDrawn="1"/>
              </p:nvGrpSpPr>
              <p:grpSpPr>
                <a:xfrm>
                  <a:off x="-2866744" y="827071"/>
                  <a:ext cx="168701" cy="132575"/>
                  <a:chOff x="-2866744" y="827071"/>
                  <a:chExt cx="168701" cy="132575"/>
                </a:xfrm>
              </p:grpSpPr>
              <p:cxnSp>
                <p:nvCxnSpPr>
                  <p:cNvPr id="63" name="Rechte verbindingslijn 62">
                    <a:extLst>
                      <a:ext uri="{FF2B5EF4-FFF2-40B4-BE49-F238E27FC236}">
                        <a16:creationId xmlns:a16="http://schemas.microsoft.com/office/drawing/2014/main" id="{0CE187B3-5627-4390-9907-C190C9237F45}"/>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7778A884-127C-4FEB-91CA-4548D3E310D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86651227-FFF7-4E4A-82B5-8EDE55E78330}"/>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D1FA01A8-C853-4943-A90F-FEC7E107F57A}"/>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E96482D3-A75E-4564-BAEE-57CDA1F2C2E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2" name="Pijl: rechts 61">
                  <a:extLst>
                    <a:ext uri="{FF2B5EF4-FFF2-40B4-BE49-F238E27FC236}">
                      <a16:creationId xmlns:a16="http://schemas.microsoft.com/office/drawing/2014/main" id="{1F8E074D-65D8-432E-BCC0-72C772F498D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51" name="Groep 50">
                <a:extLst>
                  <a:ext uri="{FF2B5EF4-FFF2-40B4-BE49-F238E27FC236}">
                    <a16:creationId xmlns:a16="http://schemas.microsoft.com/office/drawing/2014/main" id="{EDB9D5B9-973E-4B4F-8ADC-691D0B6B762E}"/>
                  </a:ext>
                </a:extLst>
              </p:cNvPr>
              <p:cNvGrpSpPr/>
              <p:nvPr userDrawn="1"/>
            </p:nvGrpSpPr>
            <p:grpSpPr>
              <a:xfrm>
                <a:off x="-2916763" y="460171"/>
                <a:ext cx="268738" cy="248381"/>
                <a:chOff x="-2916763" y="460171"/>
                <a:chExt cx="268738" cy="248381"/>
              </a:xfrm>
            </p:grpSpPr>
            <p:sp>
              <p:nvSpPr>
                <p:cNvPr id="52" name="Rechthoek 51">
                  <a:extLst>
                    <a:ext uri="{FF2B5EF4-FFF2-40B4-BE49-F238E27FC236}">
                      <a16:creationId xmlns:a16="http://schemas.microsoft.com/office/drawing/2014/main" id="{C6EF0056-4A5D-4233-B787-99EB5E414154}"/>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53" name="Groep 52">
                  <a:extLst>
                    <a:ext uri="{FF2B5EF4-FFF2-40B4-BE49-F238E27FC236}">
                      <a16:creationId xmlns:a16="http://schemas.microsoft.com/office/drawing/2014/main" id="{99BD48C2-846B-4A3F-8277-3A892FCFE0D1}"/>
                    </a:ext>
                  </a:extLst>
                </p:cNvPr>
                <p:cNvGrpSpPr/>
                <p:nvPr userDrawn="1"/>
              </p:nvGrpSpPr>
              <p:grpSpPr>
                <a:xfrm>
                  <a:off x="-2866744" y="518074"/>
                  <a:ext cx="168701" cy="132575"/>
                  <a:chOff x="-2866744" y="518074"/>
                  <a:chExt cx="168701" cy="132575"/>
                </a:xfrm>
              </p:grpSpPr>
              <p:cxnSp>
                <p:nvCxnSpPr>
                  <p:cNvPr id="55" name="Rechte verbindingslijn 54">
                    <a:extLst>
                      <a:ext uri="{FF2B5EF4-FFF2-40B4-BE49-F238E27FC236}">
                        <a16:creationId xmlns:a16="http://schemas.microsoft.com/office/drawing/2014/main" id="{5F62FD30-4070-4E75-9D02-59C123BBE788}"/>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947D578C-44AB-46A8-8275-EE0BD998E17E}"/>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075F4CC3-FC5B-465B-B93C-1AD138BD157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C8D41877-E42B-463D-AD3C-FE726BD82F73}"/>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DE45D10A-BAE4-41BF-B850-A16D667C7D6D}"/>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4" name="Pijl: rechts 53">
                  <a:extLst>
                    <a:ext uri="{FF2B5EF4-FFF2-40B4-BE49-F238E27FC236}">
                      <a16:creationId xmlns:a16="http://schemas.microsoft.com/office/drawing/2014/main" id="{7A166727-7F79-4980-B76A-AA7459C01D4D}"/>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grpSp>
        <p:nvGrpSpPr>
          <p:cNvPr id="86" name="INSTRUCTIE">
            <a:extLst>
              <a:ext uri="{FF2B5EF4-FFF2-40B4-BE49-F238E27FC236}">
                <a16:creationId xmlns:a16="http://schemas.microsoft.com/office/drawing/2014/main" id="{08760238-8F74-4D80-BCB7-1C5A44296221}"/>
              </a:ext>
            </a:extLst>
          </p:cNvPr>
          <p:cNvGrpSpPr/>
          <p:nvPr userDrawn="1"/>
        </p:nvGrpSpPr>
        <p:grpSpPr>
          <a:xfrm>
            <a:off x="12377867" y="0"/>
            <a:ext cx="3593091" cy="5624863"/>
            <a:chOff x="-3786165" y="0"/>
            <a:chExt cx="3593091" cy="5624863"/>
          </a:xfrm>
        </p:grpSpPr>
        <p:sp>
          <p:nvSpPr>
            <p:cNvPr id="87" name="Rechthoek 86">
              <a:extLst>
                <a:ext uri="{FF2B5EF4-FFF2-40B4-BE49-F238E27FC236}">
                  <a16:creationId xmlns:a16="http://schemas.microsoft.com/office/drawing/2014/main" id="{75D21A91-EEAB-405A-8739-A01A73914725}"/>
                </a:ext>
              </a:extLst>
            </p:cNvPr>
            <p:cNvSpPr/>
            <p:nvPr userDrawn="1"/>
          </p:nvSpPr>
          <p:spPr>
            <a:xfrm>
              <a:off x="-3786165" y="0"/>
              <a:ext cx="3593091" cy="5624863"/>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Afbeelding invoegen/opmaken</a:t>
              </a:r>
            </a:p>
          </p:txBody>
        </p:sp>
        <p:sp>
          <p:nvSpPr>
            <p:cNvPr id="88" name="Ovaal 87">
              <a:extLst>
                <a:ext uri="{FF2B5EF4-FFF2-40B4-BE49-F238E27FC236}">
                  <a16:creationId xmlns:a16="http://schemas.microsoft.com/office/drawing/2014/main" id="{CDA04E64-9B35-4F29-AA7C-27191F798589}"/>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9" name="Rechthoek 88">
              <a:extLst>
                <a:ext uri="{FF2B5EF4-FFF2-40B4-BE49-F238E27FC236}">
                  <a16:creationId xmlns:a16="http://schemas.microsoft.com/office/drawing/2014/main" id="{0CA5DC95-4A50-480E-A761-DA47F694DF73}"/>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90" name="Groep 89">
              <a:extLst>
                <a:ext uri="{FF2B5EF4-FFF2-40B4-BE49-F238E27FC236}">
                  <a16:creationId xmlns:a16="http://schemas.microsoft.com/office/drawing/2014/main" id="{8E28C0D1-A6B5-458B-B490-EA7F3321845E}"/>
                </a:ext>
              </a:extLst>
            </p:cNvPr>
            <p:cNvGrpSpPr/>
            <p:nvPr userDrawn="1"/>
          </p:nvGrpSpPr>
          <p:grpSpPr>
            <a:xfrm>
              <a:off x="-3316179" y="1231351"/>
              <a:ext cx="294789" cy="318834"/>
              <a:chOff x="14466489" y="1001522"/>
              <a:chExt cx="290627" cy="314333"/>
            </a:xfrm>
          </p:grpSpPr>
          <p:sp>
            <p:nvSpPr>
              <p:cNvPr id="136" name="Rechthoek 135">
                <a:extLst>
                  <a:ext uri="{FF2B5EF4-FFF2-40B4-BE49-F238E27FC236}">
                    <a16:creationId xmlns:a16="http://schemas.microsoft.com/office/drawing/2014/main" id="{00D06F20-FB2A-42EA-B743-572311B94817}"/>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37" name="Ovaal 136">
                <a:extLst>
                  <a:ext uri="{FF2B5EF4-FFF2-40B4-BE49-F238E27FC236}">
                    <a16:creationId xmlns:a16="http://schemas.microsoft.com/office/drawing/2014/main" id="{7770043D-FB01-4B9D-84CF-D701C98F3B7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38" name="Vrije vorm: vorm 137">
                <a:extLst>
                  <a:ext uri="{FF2B5EF4-FFF2-40B4-BE49-F238E27FC236}">
                    <a16:creationId xmlns:a16="http://schemas.microsoft.com/office/drawing/2014/main" id="{144ECCB5-B8F6-4744-8DD1-FB072C53F17B}"/>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39" name="Rechthoek: afgeronde hoeken 138">
                <a:extLst>
                  <a:ext uri="{FF2B5EF4-FFF2-40B4-BE49-F238E27FC236}">
                    <a16:creationId xmlns:a16="http://schemas.microsoft.com/office/drawing/2014/main" id="{8C61A20E-43D3-46BB-9832-2D48FAB0663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cxnSp>
            <p:nvCxnSpPr>
              <p:cNvPr id="140" name="Rechte verbindingslijn 139">
                <a:extLst>
                  <a:ext uri="{FF2B5EF4-FFF2-40B4-BE49-F238E27FC236}">
                    <a16:creationId xmlns:a16="http://schemas.microsoft.com/office/drawing/2014/main" id="{BB4EDDF5-22C8-44A0-92A4-0175713B6B4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41" name="Rechte verbindingslijn 140">
                <a:extLst>
                  <a:ext uri="{FF2B5EF4-FFF2-40B4-BE49-F238E27FC236}">
                    <a16:creationId xmlns:a16="http://schemas.microsoft.com/office/drawing/2014/main" id="{6BC61612-8681-4289-B20C-F12B76ABCF22}"/>
                  </a:ext>
                </a:extLst>
              </p:cNvPr>
              <p:cNvCxnSpPr>
                <a:cxnSpLocks/>
                <a:stCxn id="13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91" name="Ovaal 90">
              <a:extLst>
                <a:ext uri="{FF2B5EF4-FFF2-40B4-BE49-F238E27FC236}">
                  <a16:creationId xmlns:a16="http://schemas.microsoft.com/office/drawing/2014/main" id="{3512D451-C44C-4123-948B-D42D034693F3}"/>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2" name="Rechthoek 91">
              <a:extLst>
                <a:ext uri="{FF2B5EF4-FFF2-40B4-BE49-F238E27FC236}">
                  <a16:creationId xmlns:a16="http://schemas.microsoft.com/office/drawing/2014/main" id="{AD00A1FA-6D10-4353-9BDA-4411762B6FAC}"/>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93" name="Groep 92">
              <a:extLst>
                <a:ext uri="{FF2B5EF4-FFF2-40B4-BE49-F238E27FC236}">
                  <a16:creationId xmlns:a16="http://schemas.microsoft.com/office/drawing/2014/main" id="{4B3C795F-5149-47EC-86A8-4F67DD29AF7A}"/>
                </a:ext>
              </a:extLst>
            </p:cNvPr>
            <p:cNvGrpSpPr/>
            <p:nvPr userDrawn="1"/>
          </p:nvGrpSpPr>
          <p:grpSpPr>
            <a:xfrm>
              <a:off x="-3311319" y="2164285"/>
              <a:ext cx="825500" cy="209550"/>
              <a:chOff x="13504624" y="2482850"/>
              <a:chExt cx="825500" cy="209550"/>
            </a:xfrm>
          </p:grpSpPr>
          <p:sp>
            <p:nvSpPr>
              <p:cNvPr id="133" name="Rechthoek 132">
                <a:extLst>
                  <a:ext uri="{FF2B5EF4-FFF2-40B4-BE49-F238E27FC236}">
                    <a16:creationId xmlns:a16="http://schemas.microsoft.com/office/drawing/2014/main" id="{C4E706BD-CCD6-4E01-B706-46F98F0A3D3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134" name="Rechte verbindingslijn 133">
                <a:extLst>
                  <a:ext uri="{FF2B5EF4-FFF2-40B4-BE49-F238E27FC236}">
                    <a16:creationId xmlns:a16="http://schemas.microsoft.com/office/drawing/2014/main" id="{D116A888-9C87-48D3-B00E-560CC903E29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35" name="Gelijkbenige driehoek 134">
                <a:extLst>
                  <a:ext uri="{FF2B5EF4-FFF2-40B4-BE49-F238E27FC236}">
                    <a16:creationId xmlns:a16="http://schemas.microsoft.com/office/drawing/2014/main" id="{F6A25A08-9953-4E85-98AA-E924F3511AA7}"/>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sp>
          <p:nvSpPr>
            <p:cNvPr id="94" name="Ovaal 93">
              <a:extLst>
                <a:ext uri="{FF2B5EF4-FFF2-40B4-BE49-F238E27FC236}">
                  <a16:creationId xmlns:a16="http://schemas.microsoft.com/office/drawing/2014/main" id="{9E19F462-E7F3-49AD-AF8C-A2ABACDFAFD6}"/>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5" name="Rechthoek 94">
              <a:extLst>
                <a:ext uri="{FF2B5EF4-FFF2-40B4-BE49-F238E27FC236}">
                  <a16:creationId xmlns:a16="http://schemas.microsoft.com/office/drawing/2014/main" id="{3BDE3FEB-B61A-4ACE-8AF2-B08A34F4645E}"/>
                </a:ext>
              </a:extLst>
            </p:cNvPr>
            <p:cNvSpPr/>
            <p:nvPr userDrawn="1"/>
          </p:nvSpPr>
          <p:spPr>
            <a:xfrm>
              <a:off x="-3319415" y="2553360"/>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Klik met de rechter muisknop op de afbeelding en kies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‘Naar achtergrond’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96" name="Ovaal 95">
              <a:extLst>
                <a:ext uri="{FF2B5EF4-FFF2-40B4-BE49-F238E27FC236}">
                  <a16:creationId xmlns:a16="http://schemas.microsoft.com/office/drawing/2014/main" id="{95EA7597-4D65-4EA3-AFDE-EB398C98B1AF}"/>
                </a:ext>
              </a:extLst>
            </p:cNvPr>
            <p:cNvSpPr/>
            <p:nvPr userDrawn="1"/>
          </p:nvSpPr>
          <p:spPr>
            <a:xfrm>
              <a:off x="-3603587" y="3744237"/>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97" name="Rechthoek 96">
              <a:extLst>
                <a:ext uri="{FF2B5EF4-FFF2-40B4-BE49-F238E27FC236}">
                  <a16:creationId xmlns:a16="http://schemas.microsoft.com/office/drawing/2014/main" id="{C0B30B1B-A82B-442C-985A-393B37927C47}"/>
                </a:ext>
              </a:extLst>
            </p:cNvPr>
            <p:cNvSpPr/>
            <p:nvPr userDrawn="1"/>
          </p:nvSpPr>
          <p:spPr>
            <a:xfrm>
              <a:off x="-3319415" y="3744238"/>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98" name="Groep 97">
              <a:extLst>
                <a:ext uri="{FF2B5EF4-FFF2-40B4-BE49-F238E27FC236}">
                  <a16:creationId xmlns:a16="http://schemas.microsoft.com/office/drawing/2014/main" id="{94E5DFF1-70AE-4380-99CE-992E7B306D33}"/>
                </a:ext>
              </a:extLst>
            </p:cNvPr>
            <p:cNvGrpSpPr/>
            <p:nvPr userDrawn="1"/>
          </p:nvGrpSpPr>
          <p:grpSpPr>
            <a:xfrm>
              <a:off x="-3408294" y="4834615"/>
              <a:ext cx="622283" cy="612919"/>
              <a:chOff x="12617641" y="3403239"/>
              <a:chExt cx="752963" cy="741634"/>
            </a:xfrm>
          </p:grpSpPr>
          <p:grpSp>
            <p:nvGrpSpPr>
              <p:cNvPr id="117" name="Groep 116">
                <a:extLst>
                  <a:ext uri="{FF2B5EF4-FFF2-40B4-BE49-F238E27FC236}">
                    <a16:creationId xmlns:a16="http://schemas.microsoft.com/office/drawing/2014/main" id="{F80FD89A-1915-432B-A446-859988EB565F}"/>
                  </a:ext>
                </a:extLst>
              </p:cNvPr>
              <p:cNvGrpSpPr/>
              <p:nvPr userDrawn="1"/>
            </p:nvGrpSpPr>
            <p:grpSpPr>
              <a:xfrm>
                <a:off x="12771550" y="3403239"/>
                <a:ext cx="467156" cy="448491"/>
                <a:chOff x="12782177" y="3403239"/>
                <a:chExt cx="467156" cy="448491"/>
              </a:xfrm>
            </p:grpSpPr>
            <p:grpSp>
              <p:nvGrpSpPr>
                <p:cNvPr id="120" name="Groep 119">
                  <a:extLst>
                    <a:ext uri="{FF2B5EF4-FFF2-40B4-BE49-F238E27FC236}">
                      <a16:creationId xmlns:a16="http://schemas.microsoft.com/office/drawing/2014/main" id="{AAAC94F5-34DB-495D-84C0-03C772707046}"/>
                    </a:ext>
                  </a:extLst>
                </p:cNvPr>
                <p:cNvGrpSpPr/>
                <p:nvPr userDrawn="1"/>
              </p:nvGrpSpPr>
              <p:grpSpPr>
                <a:xfrm>
                  <a:off x="12782177" y="3403239"/>
                  <a:ext cx="412972" cy="396132"/>
                  <a:chOff x="13554906" y="3320109"/>
                  <a:chExt cx="443912" cy="425811"/>
                </a:xfrm>
              </p:grpSpPr>
              <p:grpSp>
                <p:nvGrpSpPr>
                  <p:cNvPr id="127" name="Groep 126">
                    <a:extLst>
                      <a:ext uri="{FF2B5EF4-FFF2-40B4-BE49-F238E27FC236}">
                        <a16:creationId xmlns:a16="http://schemas.microsoft.com/office/drawing/2014/main" id="{37FBB935-F65C-4D8B-AE7E-DBFC044A7292}"/>
                      </a:ext>
                    </a:extLst>
                  </p:cNvPr>
                  <p:cNvGrpSpPr/>
                  <p:nvPr userDrawn="1"/>
                </p:nvGrpSpPr>
                <p:grpSpPr>
                  <a:xfrm>
                    <a:off x="13554906" y="3320109"/>
                    <a:ext cx="443912" cy="425811"/>
                    <a:chOff x="12909684" y="1276143"/>
                    <a:chExt cx="443912" cy="425811"/>
                  </a:xfrm>
                </p:grpSpPr>
                <p:sp>
                  <p:nvSpPr>
                    <p:cNvPr id="130" name="Rechthoek 129">
                      <a:extLst>
                        <a:ext uri="{FF2B5EF4-FFF2-40B4-BE49-F238E27FC236}">
                          <a16:creationId xmlns:a16="http://schemas.microsoft.com/office/drawing/2014/main" id="{8B54F667-2E31-4804-9C66-4522C42837C7}"/>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31" name="Rechthoek 130">
                      <a:extLst>
                        <a:ext uri="{FF2B5EF4-FFF2-40B4-BE49-F238E27FC236}">
                          <a16:creationId xmlns:a16="http://schemas.microsoft.com/office/drawing/2014/main" id="{99A55D18-571D-4291-849D-0F3ACBFD1286}"/>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32" name="Ovaal 131">
                      <a:extLst>
                        <a:ext uri="{FF2B5EF4-FFF2-40B4-BE49-F238E27FC236}">
                          <a16:creationId xmlns:a16="http://schemas.microsoft.com/office/drawing/2014/main" id="{933C8FAF-0924-4EBF-8B3A-6BB25CD8C976}"/>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pic>
                <p:nvPicPr>
                  <p:cNvPr id="128" name="Afbeelding 127">
                    <a:extLst>
                      <a:ext uri="{FF2B5EF4-FFF2-40B4-BE49-F238E27FC236}">
                        <a16:creationId xmlns:a16="http://schemas.microsoft.com/office/drawing/2014/main" id="{3C85F10B-3BEF-4746-9B2A-47B0681ACD2E}"/>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129" name="Afbeelding 128">
                    <a:extLst>
                      <a:ext uri="{FF2B5EF4-FFF2-40B4-BE49-F238E27FC236}">
                        <a16:creationId xmlns:a16="http://schemas.microsoft.com/office/drawing/2014/main" id="{6C553907-A2A3-40DB-A3C0-D53D6A9D2FEA}"/>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121" name="Groep 120">
                  <a:extLst>
                    <a:ext uri="{FF2B5EF4-FFF2-40B4-BE49-F238E27FC236}">
                      <a16:creationId xmlns:a16="http://schemas.microsoft.com/office/drawing/2014/main" id="{1453387B-5DC6-4226-8F2C-5C3D05E3A5DF}"/>
                    </a:ext>
                  </a:extLst>
                </p:cNvPr>
                <p:cNvGrpSpPr/>
                <p:nvPr userDrawn="1"/>
              </p:nvGrpSpPr>
              <p:grpSpPr>
                <a:xfrm>
                  <a:off x="13103513" y="3705268"/>
                  <a:ext cx="145820" cy="146462"/>
                  <a:chOff x="13096169" y="3602278"/>
                  <a:chExt cx="145820" cy="146462"/>
                </a:xfrm>
              </p:grpSpPr>
              <p:sp>
                <p:nvSpPr>
                  <p:cNvPr id="125" name="Rechthoek 124">
                    <a:extLst>
                      <a:ext uri="{FF2B5EF4-FFF2-40B4-BE49-F238E27FC236}">
                        <a16:creationId xmlns:a16="http://schemas.microsoft.com/office/drawing/2014/main" id="{A5898C26-55FD-49D8-8430-3CBFC21AACD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26" name="Rechthoek 125">
                    <a:extLst>
                      <a:ext uri="{FF2B5EF4-FFF2-40B4-BE49-F238E27FC236}">
                        <a16:creationId xmlns:a16="http://schemas.microsoft.com/office/drawing/2014/main" id="{A5E00885-1A21-4E3A-8A32-82C8E629AE2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122" name="Groep 121">
                  <a:extLst>
                    <a:ext uri="{FF2B5EF4-FFF2-40B4-BE49-F238E27FC236}">
                      <a16:creationId xmlns:a16="http://schemas.microsoft.com/office/drawing/2014/main" id="{6980EF5F-6DC5-49BE-BDC2-535129AF43F8}"/>
                    </a:ext>
                  </a:extLst>
                </p:cNvPr>
                <p:cNvGrpSpPr/>
                <p:nvPr userDrawn="1"/>
              </p:nvGrpSpPr>
              <p:grpSpPr>
                <a:xfrm rot="10800000">
                  <a:off x="13061402" y="3665637"/>
                  <a:ext cx="145820" cy="146462"/>
                  <a:chOff x="13096169" y="3602278"/>
                  <a:chExt cx="145820" cy="146462"/>
                </a:xfrm>
              </p:grpSpPr>
              <p:sp>
                <p:nvSpPr>
                  <p:cNvPr id="123" name="Rechthoek 122">
                    <a:extLst>
                      <a:ext uri="{FF2B5EF4-FFF2-40B4-BE49-F238E27FC236}">
                        <a16:creationId xmlns:a16="http://schemas.microsoft.com/office/drawing/2014/main" id="{243B2A72-775C-47D7-808E-C21A0943DA3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24" name="Rechthoek 123">
                    <a:extLst>
                      <a:ext uri="{FF2B5EF4-FFF2-40B4-BE49-F238E27FC236}">
                        <a16:creationId xmlns:a16="http://schemas.microsoft.com/office/drawing/2014/main" id="{0E51FE48-AD5D-462D-9349-7E80D025EE2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
            <p:nvSpPr>
              <p:cNvPr id="118" name="Rechthoek 117">
                <a:extLst>
                  <a:ext uri="{FF2B5EF4-FFF2-40B4-BE49-F238E27FC236}">
                    <a16:creationId xmlns:a16="http://schemas.microsoft.com/office/drawing/2014/main" id="{4706D330-A05E-4464-A8BE-FE8BFBF791DB}"/>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Bijsnijden</a:t>
                </a:r>
              </a:p>
            </p:txBody>
          </p:sp>
          <p:sp>
            <p:nvSpPr>
              <p:cNvPr id="119" name="Gelijkbenige driehoek 118">
                <a:extLst>
                  <a:ext uri="{FF2B5EF4-FFF2-40B4-BE49-F238E27FC236}">
                    <a16:creationId xmlns:a16="http://schemas.microsoft.com/office/drawing/2014/main" id="{55B9535A-BFFB-48D5-8F43-7E434CDC08E4}"/>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99" name="Groep 98">
              <a:extLst>
                <a:ext uri="{FF2B5EF4-FFF2-40B4-BE49-F238E27FC236}">
                  <a16:creationId xmlns:a16="http://schemas.microsoft.com/office/drawing/2014/main" id="{C06C6BFF-CC64-4A34-AD5A-17CB5BE62623}"/>
                </a:ext>
              </a:extLst>
            </p:cNvPr>
            <p:cNvGrpSpPr/>
            <p:nvPr userDrawn="1"/>
          </p:nvGrpSpPr>
          <p:grpSpPr>
            <a:xfrm>
              <a:off x="-3314821" y="2981448"/>
              <a:ext cx="1558053" cy="563933"/>
              <a:chOff x="-3314821" y="2981448"/>
              <a:chExt cx="1558053" cy="563933"/>
            </a:xfrm>
          </p:grpSpPr>
          <p:sp>
            <p:nvSpPr>
              <p:cNvPr id="103" name="Rechthoek 102">
                <a:extLst>
                  <a:ext uri="{FF2B5EF4-FFF2-40B4-BE49-F238E27FC236}">
                    <a16:creationId xmlns:a16="http://schemas.microsoft.com/office/drawing/2014/main" id="{A42ACE2C-A067-413C-973A-C61877A8BFDF}"/>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04" name="Rechthoek 103">
                <a:extLst>
                  <a:ext uri="{FF2B5EF4-FFF2-40B4-BE49-F238E27FC236}">
                    <a16:creationId xmlns:a16="http://schemas.microsoft.com/office/drawing/2014/main" id="{3EA00E55-F6F3-4FA1-B2F6-A03CA781575B}"/>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05" name="Tekstvak 104">
                <a:extLst>
                  <a:ext uri="{FF2B5EF4-FFF2-40B4-BE49-F238E27FC236}">
                    <a16:creationId xmlns:a16="http://schemas.microsoft.com/office/drawing/2014/main" id="{DF2C31F3-2D7C-4A78-AAC7-B02DE1D48045}"/>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Naar voorgrond</a:t>
                </a:r>
              </a:p>
            </p:txBody>
          </p:sp>
          <p:sp>
            <p:nvSpPr>
              <p:cNvPr id="106" name="Tekstvak 105">
                <a:extLst>
                  <a:ext uri="{FF2B5EF4-FFF2-40B4-BE49-F238E27FC236}">
                    <a16:creationId xmlns:a16="http://schemas.microsoft.com/office/drawing/2014/main" id="{A37F1B4F-F44A-4667-B73E-7B8195A45BEC}"/>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Naar achtergrond</a:t>
                </a:r>
              </a:p>
            </p:txBody>
          </p:sp>
          <p:sp>
            <p:nvSpPr>
              <p:cNvPr id="107" name="Vrije vorm: vorm 106">
                <a:extLst>
                  <a:ext uri="{FF2B5EF4-FFF2-40B4-BE49-F238E27FC236}">
                    <a16:creationId xmlns:a16="http://schemas.microsoft.com/office/drawing/2014/main" id="{9EA4DE5F-5689-45A1-8DD1-78742797807A}"/>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sp>
            <p:nvSpPr>
              <p:cNvPr id="108" name="Gelijkbenige driehoek 107">
                <a:extLst>
                  <a:ext uri="{FF2B5EF4-FFF2-40B4-BE49-F238E27FC236}">
                    <a16:creationId xmlns:a16="http://schemas.microsoft.com/office/drawing/2014/main" id="{CEA660C8-4739-41BC-B0EE-61E6CC650D02}"/>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109" name="Groep 108">
                <a:extLst>
                  <a:ext uri="{FF2B5EF4-FFF2-40B4-BE49-F238E27FC236}">
                    <a16:creationId xmlns:a16="http://schemas.microsoft.com/office/drawing/2014/main" id="{816D38AE-B657-4263-B4C8-5AE33C370EFE}"/>
                  </a:ext>
                </a:extLst>
              </p:cNvPr>
              <p:cNvGrpSpPr/>
              <p:nvPr userDrawn="1"/>
            </p:nvGrpSpPr>
            <p:grpSpPr>
              <a:xfrm>
                <a:off x="-3257052" y="3032066"/>
                <a:ext cx="182309" cy="163794"/>
                <a:chOff x="12832541" y="3162395"/>
                <a:chExt cx="219532" cy="197236"/>
              </a:xfrm>
            </p:grpSpPr>
            <p:sp>
              <p:nvSpPr>
                <p:cNvPr id="114" name="Rechthoek 113">
                  <a:extLst>
                    <a:ext uri="{FF2B5EF4-FFF2-40B4-BE49-F238E27FC236}">
                      <a16:creationId xmlns:a16="http://schemas.microsoft.com/office/drawing/2014/main" id="{C024ED60-F84E-4F6B-B4F4-B971CDD68FC1}"/>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15" name="Rechthoek 114">
                  <a:extLst>
                    <a:ext uri="{FF2B5EF4-FFF2-40B4-BE49-F238E27FC236}">
                      <a16:creationId xmlns:a16="http://schemas.microsoft.com/office/drawing/2014/main" id="{188EC64B-BF0A-4A99-80FB-8FF284E2A8E5}"/>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16" name="Rechthoek 115">
                  <a:extLst>
                    <a:ext uri="{FF2B5EF4-FFF2-40B4-BE49-F238E27FC236}">
                      <a16:creationId xmlns:a16="http://schemas.microsoft.com/office/drawing/2014/main" id="{067CECB3-73E5-44B1-9920-473D84E6FF43}"/>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grpSp>
            <p:nvGrpSpPr>
              <p:cNvPr id="110" name="Groep 109">
                <a:extLst>
                  <a:ext uri="{FF2B5EF4-FFF2-40B4-BE49-F238E27FC236}">
                    <a16:creationId xmlns:a16="http://schemas.microsoft.com/office/drawing/2014/main" id="{F562F73E-3F54-46A9-A893-4512D4FD7DBB}"/>
                  </a:ext>
                </a:extLst>
              </p:cNvPr>
              <p:cNvGrpSpPr/>
              <p:nvPr userDrawn="1"/>
            </p:nvGrpSpPr>
            <p:grpSpPr>
              <a:xfrm>
                <a:off x="-3257053" y="3276580"/>
                <a:ext cx="182309" cy="163794"/>
                <a:chOff x="12832541" y="3162395"/>
                <a:chExt cx="219532" cy="197236"/>
              </a:xfrm>
            </p:grpSpPr>
            <p:sp>
              <p:nvSpPr>
                <p:cNvPr id="111" name="Rechthoek 110">
                  <a:extLst>
                    <a:ext uri="{FF2B5EF4-FFF2-40B4-BE49-F238E27FC236}">
                      <a16:creationId xmlns:a16="http://schemas.microsoft.com/office/drawing/2014/main" id="{43686B16-0BC8-457E-94ED-CFC732066B0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12" name="Rechthoek 111">
                  <a:extLst>
                    <a:ext uri="{FF2B5EF4-FFF2-40B4-BE49-F238E27FC236}">
                      <a16:creationId xmlns:a16="http://schemas.microsoft.com/office/drawing/2014/main" id="{42E3C9DB-6D55-4A49-96CC-832B01F063A7}"/>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13" name="Rechthoek 112">
                  <a:extLst>
                    <a:ext uri="{FF2B5EF4-FFF2-40B4-BE49-F238E27FC236}">
                      <a16:creationId xmlns:a16="http://schemas.microsoft.com/office/drawing/2014/main" id="{4C9095B4-EE84-479B-B1EC-09F251413848}"/>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342629024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guide id="4" pos="7355">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EL + INHOU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8" y="714375"/>
            <a:ext cx="11160124" cy="877888"/>
          </a:xfrm>
        </p:spPr>
        <p:txBody>
          <a:bodyPr/>
          <a:lstStyle>
            <a:lvl1pPr>
              <a:defRPr b="0" i="0">
                <a:latin typeface="Exo 2" pitchFamily="2" charset="77"/>
              </a:defRPr>
            </a:lvl1pPr>
          </a:lstStyle>
          <a:p>
            <a:r>
              <a:rPr lang="nl-NL" noProof="0" dirty="0"/>
              <a:t>Plaats de titel van de dia hier</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a:xfrm>
            <a:off x="8000383" y="7209809"/>
            <a:ext cx="2933400" cy="151790"/>
          </a:xfrm>
        </p:spPr>
        <p:txBody>
          <a:bodyPr/>
          <a:lstStyle>
            <a:lvl1pPr>
              <a:defRPr b="0" i="0">
                <a:latin typeface="Lato Light" panose="020F0502020204030203" pitchFamily="34" charset="0"/>
              </a:defRPr>
            </a:lvl1pPr>
          </a:lstStyle>
          <a:p>
            <a:fld id="{D478D012-3D28-465A-91B9-EF0E898BB42D}" type="datetime4">
              <a:rPr lang="nl-NL" smtClean="0"/>
              <a:pPr/>
              <a:t>10 september 2026</a:t>
            </a:fld>
            <a:endParaRPr lang="nl-NL"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a:xfrm>
            <a:off x="720000" y="7209809"/>
            <a:ext cx="4114800" cy="151790"/>
          </a:xfrm>
          <a:prstGeom prst="rect">
            <a:avLst/>
          </a:prstGeom>
        </p:spPr>
        <p:txBody>
          <a:bodyPr/>
          <a:lstStyle>
            <a:lvl1pPr>
              <a:defRPr b="0" i="0">
                <a:latin typeface="Lato Light" panose="020F0502020204030203" pitchFamily="34" charset="0"/>
              </a:defRPr>
            </a:lvl1pPr>
          </a:lstStyle>
          <a:p>
            <a:endParaRPr lang="nl-NL"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a:xfrm>
            <a:off x="11187403" y="7209809"/>
            <a:ext cx="284597" cy="151790"/>
          </a:xfrm>
        </p:spPr>
        <p:txBody>
          <a:bodyPr/>
          <a:lstStyle>
            <a:lvl1pPr>
              <a:defRPr b="0" i="0">
                <a:latin typeface="Lato Light" panose="020F0502020204030203" pitchFamily="34" charset="0"/>
              </a:defRPr>
            </a:lvl1pPr>
          </a:lstStyle>
          <a:p>
            <a:fld id="{D7B5DC5B-6873-43DB-ADC7-B15ACCE0DFDB}" type="slidenum">
              <a:rPr lang="nl-NL" smtClean="0"/>
              <a:pPr/>
              <a:t>‹#›</a:t>
            </a:fld>
            <a:endParaRPr lang="nl-NL" dirty="0"/>
          </a:p>
        </p:txBody>
      </p:sp>
      <p:sp>
        <p:nvSpPr>
          <p:cNvPr id="9" name="Rechthoek: afgeronde hoeken 8">
            <a:extLst>
              <a:ext uri="{FF2B5EF4-FFF2-40B4-BE49-F238E27FC236}">
                <a16:creationId xmlns:a16="http://schemas.microsoft.com/office/drawing/2014/main" id="{2FAFD85F-1CD5-417B-8535-BEABB655C122}"/>
              </a:ext>
            </a:extLst>
          </p:cNvPr>
          <p:cNvSpPr/>
          <p:nvPr userDrawn="1"/>
        </p:nvSpPr>
        <p:spPr>
          <a:xfrm>
            <a:off x="0" y="-429492"/>
            <a:ext cx="2385268"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TITEL + INHOUD</a:t>
            </a:r>
          </a:p>
        </p:txBody>
      </p:sp>
      <p:sp>
        <p:nvSpPr>
          <p:cNvPr id="8" name="Tijdelijke aanduiding voor inhoud 7">
            <a:extLst>
              <a:ext uri="{FF2B5EF4-FFF2-40B4-BE49-F238E27FC236}">
                <a16:creationId xmlns:a16="http://schemas.microsoft.com/office/drawing/2014/main" id="{89CFA5EB-A715-4203-AA8B-80EFC5E8E7E3}"/>
              </a:ext>
            </a:extLst>
          </p:cNvPr>
          <p:cNvSpPr>
            <a:spLocks noGrp="1"/>
          </p:cNvSpPr>
          <p:nvPr>
            <p:ph sz="quarter" idx="16" hasCustomPrompt="1"/>
          </p:nvPr>
        </p:nvSpPr>
        <p:spPr>
          <a:xfrm>
            <a:off x="515936" y="2000621"/>
            <a:ext cx="11160125" cy="4339854"/>
          </a:xfrm>
        </p:spPr>
        <p:txBody>
          <a:bodyPr/>
          <a:lstStyle>
            <a:lvl1pPr>
              <a:defRPr b="0" i="0">
                <a:latin typeface="Lato Light" panose="020F0502020204030203" pitchFamily="34" charset="0"/>
              </a:defRPr>
            </a:lvl1pPr>
            <a:lvl2pPr>
              <a:defRPr b="0" i="0">
                <a:latin typeface="Lato Light" panose="020F0502020204030203" pitchFamily="34" charset="0"/>
              </a:defRPr>
            </a:lvl2pPr>
            <a:lvl3pPr>
              <a:defRPr b="0" i="0">
                <a:latin typeface="Lato Light" panose="020F0502020204030203" pitchFamily="34" charset="0"/>
              </a:defRPr>
            </a:lvl3pPr>
            <a:lvl4pPr>
              <a:defRPr b="0" i="0">
                <a:latin typeface="Lato Light" panose="020F0502020204030203" pitchFamily="34" charset="0"/>
              </a:defRPr>
            </a:lvl4pPr>
            <a:lvl5pPr>
              <a:defRPr b="0" i="0">
                <a:latin typeface="Lato Light" panose="020F0502020204030203" pitchFamily="34" charset="0"/>
              </a:defRPr>
            </a:lvl5pPr>
            <a:lvl6pPr>
              <a:defRPr b="0" i="0">
                <a:latin typeface="Lato Light" panose="020F0502020204030203" pitchFamily="34" charset="0"/>
              </a:defRPr>
            </a:lvl6pPr>
            <a:lvl7pPr>
              <a:defRPr b="0" i="0">
                <a:latin typeface="Lato Light" panose="020F0502020204030203" pitchFamily="34" charset="0"/>
              </a:defRPr>
            </a:lvl7pPr>
            <a:lvl8pPr>
              <a:defRPr b="0" i="0">
                <a:latin typeface="Lato Light" panose="020F0502020204030203" pitchFamily="34" charset="0"/>
              </a:defRPr>
            </a:lvl8pPr>
            <a:lvl9pPr>
              <a:defRPr b="0" i="0">
                <a:latin typeface="Lato Light" panose="020F0502020204030203" pitchFamily="34" charset="0"/>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Kop #1</a:t>
            </a:r>
          </a:p>
          <a:p>
            <a:pPr lvl="5"/>
            <a:r>
              <a:rPr lang="nl-NL" noProof="0" dirty="0"/>
              <a:t>Kop #2</a:t>
            </a:r>
          </a:p>
          <a:p>
            <a:pPr lvl="6"/>
            <a:r>
              <a:rPr lang="nl-NL" noProof="0" dirty="0"/>
              <a:t>Numerieke </a:t>
            </a:r>
            <a:r>
              <a:rPr lang="nl-NL" noProof="0" dirty="0" err="1"/>
              <a:t>bullet</a:t>
            </a:r>
            <a:endParaRPr lang="nl-NL" noProof="0" dirty="0"/>
          </a:p>
          <a:p>
            <a:pPr lvl="7"/>
            <a:r>
              <a:rPr lang="nl-NL" noProof="0" dirty="0"/>
              <a:t>Alfabetische </a:t>
            </a:r>
            <a:r>
              <a:rPr lang="nl-NL" noProof="0" dirty="0" err="1"/>
              <a:t>bullet</a:t>
            </a:r>
            <a:endParaRPr lang="nl-NL" noProof="0" dirty="0"/>
          </a:p>
          <a:p>
            <a:pPr lvl="8"/>
            <a:r>
              <a:rPr lang="nl-NL" noProof="0" dirty="0"/>
              <a:t>Sub-</a:t>
            </a:r>
            <a:r>
              <a:rPr lang="nl-NL" noProof="0" dirty="0" err="1"/>
              <a:t>bullet</a:t>
            </a:r>
            <a:endParaRPr lang="nl-NL" noProof="0" dirty="0"/>
          </a:p>
        </p:txBody>
      </p:sp>
      <p:grpSp>
        <p:nvGrpSpPr>
          <p:cNvPr id="10" name="INSTRUCTIE">
            <a:extLst>
              <a:ext uri="{FF2B5EF4-FFF2-40B4-BE49-F238E27FC236}">
                <a16:creationId xmlns:a16="http://schemas.microsoft.com/office/drawing/2014/main" id="{B68B1799-267D-40C1-978E-791FD1817052}"/>
              </a:ext>
            </a:extLst>
          </p:cNvPr>
          <p:cNvGrpSpPr/>
          <p:nvPr userDrawn="1"/>
        </p:nvGrpSpPr>
        <p:grpSpPr>
          <a:xfrm>
            <a:off x="-3786165" y="0"/>
            <a:ext cx="3593091" cy="4641338"/>
            <a:chOff x="-3786165" y="0"/>
            <a:chExt cx="3593091" cy="4641338"/>
          </a:xfrm>
        </p:grpSpPr>
        <p:sp>
          <p:nvSpPr>
            <p:cNvPr id="13" name="Rechthoek 12">
              <a:extLst>
                <a:ext uri="{FF2B5EF4-FFF2-40B4-BE49-F238E27FC236}">
                  <a16:creationId xmlns:a16="http://schemas.microsoft.com/office/drawing/2014/main" id="{D005737B-87BF-4148-89B5-61E14DBF5BBA}"/>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Tekstniveaus kiezen</a:t>
              </a:r>
            </a:p>
          </p:txBody>
        </p:sp>
        <p:sp>
          <p:nvSpPr>
            <p:cNvPr id="14" name="Ovaal 13">
              <a:extLst>
                <a:ext uri="{FF2B5EF4-FFF2-40B4-BE49-F238E27FC236}">
                  <a16:creationId xmlns:a16="http://schemas.microsoft.com/office/drawing/2014/main" id="{6C03F6EA-F302-4459-9E58-DCD9AD37D393}"/>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5" name="Rechthoek 14">
              <a:extLst>
                <a:ext uri="{FF2B5EF4-FFF2-40B4-BE49-F238E27FC236}">
                  <a16:creationId xmlns:a16="http://schemas.microsoft.com/office/drawing/2014/main" id="{73DE22DE-7259-4921-BA07-ABBB6FBBB685}"/>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16" name="Ovaal 15">
              <a:extLst>
                <a:ext uri="{FF2B5EF4-FFF2-40B4-BE49-F238E27FC236}">
                  <a16:creationId xmlns:a16="http://schemas.microsoft.com/office/drawing/2014/main" id="{72C925F8-213D-4C5F-B472-79A0B2462966}"/>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7" name="Rechthoek 16">
              <a:extLst>
                <a:ext uri="{FF2B5EF4-FFF2-40B4-BE49-F238E27FC236}">
                  <a16:creationId xmlns:a16="http://schemas.microsoft.com/office/drawing/2014/main" id="{7A52F75E-87D3-49FB-860D-C8E387834B7D}"/>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8" name="Rechthoek 17">
              <a:extLst>
                <a:ext uri="{FF2B5EF4-FFF2-40B4-BE49-F238E27FC236}">
                  <a16:creationId xmlns:a16="http://schemas.microsoft.com/office/drawing/2014/main" id="{CF3F310D-94F7-4356-B8AE-4CD5FB71354E}"/>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9" name="Ovaal 18">
              <a:extLst>
                <a:ext uri="{FF2B5EF4-FFF2-40B4-BE49-F238E27FC236}">
                  <a16:creationId xmlns:a16="http://schemas.microsoft.com/office/drawing/2014/main" id="{325B7075-DB10-4A53-A033-DAE228E14843}"/>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 name="Rechthoek 19">
              <a:extLst>
                <a:ext uri="{FF2B5EF4-FFF2-40B4-BE49-F238E27FC236}">
                  <a16:creationId xmlns:a16="http://schemas.microsoft.com/office/drawing/2014/main" id="{EFBEAC73-A3DF-43D2-9FEB-AAFF36C4E807}"/>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#2</a:t>
              </a:r>
            </a:p>
          </p:txBody>
        </p:sp>
        <p:sp>
          <p:nvSpPr>
            <p:cNvPr id="21" name="Ovaal 20">
              <a:extLst>
                <a:ext uri="{FF2B5EF4-FFF2-40B4-BE49-F238E27FC236}">
                  <a16:creationId xmlns:a16="http://schemas.microsoft.com/office/drawing/2014/main" id="{A893B78C-FA07-4B86-AB35-C63BE7314629}"/>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2" name="Rechthoek 21">
              <a:extLst>
                <a:ext uri="{FF2B5EF4-FFF2-40B4-BE49-F238E27FC236}">
                  <a16:creationId xmlns:a16="http://schemas.microsoft.com/office/drawing/2014/main" id="{3340C062-8708-4A3A-894C-87764F366379}"/>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3" name="Ovaal 22">
              <a:extLst>
                <a:ext uri="{FF2B5EF4-FFF2-40B4-BE49-F238E27FC236}">
                  <a16:creationId xmlns:a16="http://schemas.microsoft.com/office/drawing/2014/main" id="{A5776756-5E60-4D19-B58C-7036B2FAB4F5}"/>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4" name="Rechthoek 23">
              <a:extLst>
                <a:ext uri="{FF2B5EF4-FFF2-40B4-BE49-F238E27FC236}">
                  <a16:creationId xmlns:a16="http://schemas.microsoft.com/office/drawing/2014/main" id="{D5FEEBC3-96AB-4026-8BD2-4D049E39609C}"/>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#1</a:t>
              </a:r>
            </a:p>
          </p:txBody>
        </p:sp>
        <p:sp>
          <p:nvSpPr>
            <p:cNvPr id="25" name="Ovaal 24">
              <a:extLst>
                <a:ext uri="{FF2B5EF4-FFF2-40B4-BE49-F238E27FC236}">
                  <a16:creationId xmlns:a16="http://schemas.microsoft.com/office/drawing/2014/main" id="{092E5DDE-EF15-4B29-99D6-E7183D5AB3B8}"/>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6" name="Rechthoek 25">
              <a:extLst>
                <a:ext uri="{FF2B5EF4-FFF2-40B4-BE49-F238E27FC236}">
                  <a16:creationId xmlns:a16="http://schemas.microsoft.com/office/drawing/2014/main" id="{195E7E71-AF70-4EEC-B4B3-733CF888AF38}"/>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E2AEE949-7C75-4595-9DF9-61C8554E6052}"/>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8" name="Rechthoek 27">
              <a:extLst>
                <a:ext uri="{FF2B5EF4-FFF2-40B4-BE49-F238E27FC236}">
                  <a16:creationId xmlns:a16="http://schemas.microsoft.com/office/drawing/2014/main" id="{EF106E88-3D95-4176-9B5E-A0888AE76E7A}"/>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U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9" name="Ovaal 28">
              <a:extLst>
                <a:ext uri="{FF2B5EF4-FFF2-40B4-BE49-F238E27FC236}">
                  <a16:creationId xmlns:a16="http://schemas.microsoft.com/office/drawing/2014/main" id="{54326F27-C433-4AE3-8A11-FBDED34F626D}"/>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0" name="Rechthoek 29">
              <a:extLst>
                <a:ext uri="{FF2B5EF4-FFF2-40B4-BE49-F238E27FC236}">
                  <a16:creationId xmlns:a16="http://schemas.microsoft.com/office/drawing/2014/main" id="{60E2461F-8013-4A16-B305-4AFCC2B58B9C}"/>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450850" marR="0" lvl="0" indent="-184150" defTabSz="914400" eaLnBrk="1" fontAlgn="auto" latinLnBrk="0" hangingPunct="1">
                <a:lnSpc>
                  <a:spcPct val="100000"/>
                </a:lnSpc>
                <a:spcBef>
                  <a:spcPts val="600"/>
                </a:spcBef>
                <a:spcAft>
                  <a:spcPts val="600"/>
                </a:spcAft>
                <a:buClr>
                  <a:schemeClr val="tx1"/>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1" name="Ovaal 30">
              <a:extLst>
                <a:ext uri="{FF2B5EF4-FFF2-40B4-BE49-F238E27FC236}">
                  <a16:creationId xmlns:a16="http://schemas.microsoft.com/office/drawing/2014/main" id="{8B79F914-BBD7-4D03-BA7D-0BEBDD4712DC}"/>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2" name="Rechthoek 31">
              <a:extLst>
                <a:ext uri="{FF2B5EF4-FFF2-40B4-BE49-F238E27FC236}">
                  <a16:creationId xmlns:a16="http://schemas.microsoft.com/office/drawing/2014/main" id="{E7BE4E52-C2DD-447D-AE60-C2CF6C733B41}"/>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600" b="1" i="0" u="none" strike="noStrike" kern="0" cap="all"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#2</a:t>
              </a:r>
            </a:p>
          </p:txBody>
        </p:sp>
        <p:grpSp>
          <p:nvGrpSpPr>
            <p:cNvPr id="35" name="VOORBEELD">
              <a:extLst>
                <a:ext uri="{FF2B5EF4-FFF2-40B4-BE49-F238E27FC236}">
                  <a16:creationId xmlns:a16="http://schemas.microsoft.com/office/drawing/2014/main" id="{83049E2D-911F-46C8-99F6-69D5170FBAA9}"/>
                </a:ext>
              </a:extLst>
            </p:cNvPr>
            <p:cNvGrpSpPr/>
            <p:nvPr userDrawn="1"/>
          </p:nvGrpSpPr>
          <p:grpSpPr>
            <a:xfrm>
              <a:off x="-3605171" y="458674"/>
              <a:ext cx="3234311" cy="558875"/>
              <a:chOff x="-3605171" y="458674"/>
              <a:chExt cx="3234311" cy="558875"/>
            </a:xfrm>
          </p:grpSpPr>
          <p:sp>
            <p:nvSpPr>
              <p:cNvPr id="36" name="Rechthoek 35">
                <a:extLst>
                  <a:ext uri="{FF2B5EF4-FFF2-40B4-BE49-F238E27FC236}">
                    <a16:creationId xmlns:a16="http://schemas.microsoft.com/office/drawing/2014/main" id="{6E8CF34E-0862-40CB-B7D2-F339E80A41DC}"/>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37" name="Rechthoek 36">
                <a:extLst>
                  <a:ext uri="{FF2B5EF4-FFF2-40B4-BE49-F238E27FC236}">
                    <a16:creationId xmlns:a16="http://schemas.microsoft.com/office/drawing/2014/main" id="{C1C14C9D-1CC5-4D08-B7CD-35FFD1FFF146}"/>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17796CB5-7716-41A3-AFD9-F04A0CB8A971}"/>
                  </a:ext>
                </a:extLst>
              </p:cNvPr>
              <p:cNvGrpSpPr/>
              <p:nvPr userDrawn="1"/>
            </p:nvGrpSpPr>
            <p:grpSpPr>
              <a:xfrm>
                <a:off x="-3386247" y="830871"/>
                <a:ext cx="139423" cy="109566"/>
                <a:chOff x="-2866744" y="827071"/>
                <a:chExt cx="168701" cy="132575"/>
              </a:xfrm>
            </p:grpSpPr>
            <p:grpSp>
              <p:nvGrpSpPr>
                <p:cNvPr id="69" name="Groep 68">
                  <a:extLst>
                    <a:ext uri="{FF2B5EF4-FFF2-40B4-BE49-F238E27FC236}">
                      <a16:creationId xmlns:a16="http://schemas.microsoft.com/office/drawing/2014/main" id="{C8E8384B-A4F6-46C2-962F-8910A3D2C7CA}"/>
                    </a:ext>
                  </a:extLst>
                </p:cNvPr>
                <p:cNvGrpSpPr/>
                <p:nvPr userDrawn="1"/>
              </p:nvGrpSpPr>
              <p:grpSpPr>
                <a:xfrm>
                  <a:off x="-2866744" y="827071"/>
                  <a:ext cx="168701" cy="132575"/>
                  <a:chOff x="-2866744" y="827071"/>
                  <a:chExt cx="168701" cy="132575"/>
                </a:xfrm>
              </p:grpSpPr>
              <p:cxnSp>
                <p:nvCxnSpPr>
                  <p:cNvPr id="71" name="Rechte verbindingslijn 70">
                    <a:extLst>
                      <a:ext uri="{FF2B5EF4-FFF2-40B4-BE49-F238E27FC236}">
                        <a16:creationId xmlns:a16="http://schemas.microsoft.com/office/drawing/2014/main" id="{524D5E23-1906-44BD-A715-12E1388D624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B8A46D57-A81A-44C9-86D0-CF7B7B899A0B}"/>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0B38E978-A6D6-4D46-9847-B14B79859C17}"/>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BF674CC3-3B9C-4007-B7FD-E9774EE216C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950E4736-4697-4E91-B4E2-DD47C9854F56}"/>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0" name="Pijl: rechts 69">
                  <a:extLst>
                    <a:ext uri="{FF2B5EF4-FFF2-40B4-BE49-F238E27FC236}">
                      <a16:creationId xmlns:a16="http://schemas.microsoft.com/office/drawing/2014/main" id="{0FEDBB3C-6DD2-4F86-8C68-A8629D89EEF8}"/>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A8846914-B9F3-430E-9DBC-3A68F43F4063}"/>
                  </a:ext>
                </a:extLst>
              </p:cNvPr>
              <p:cNvGrpSpPr/>
              <p:nvPr userDrawn="1"/>
            </p:nvGrpSpPr>
            <p:grpSpPr>
              <a:xfrm>
                <a:off x="-3605171" y="830871"/>
                <a:ext cx="139423" cy="109566"/>
                <a:chOff x="-2866744" y="518074"/>
                <a:chExt cx="168701" cy="132575"/>
              </a:xfrm>
            </p:grpSpPr>
            <p:grpSp>
              <p:nvGrpSpPr>
                <p:cNvPr id="62" name="Groep 61">
                  <a:extLst>
                    <a:ext uri="{FF2B5EF4-FFF2-40B4-BE49-F238E27FC236}">
                      <a16:creationId xmlns:a16="http://schemas.microsoft.com/office/drawing/2014/main" id="{C371C794-098D-42F5-9526-122B69303551}"/>
                    </a:ext>
                  </a:extLst>
                </p:cNvPr>
                <p:cNvGrpSpPr/>
                <p:nvPr userDrawn="1"/>
              </p:nvGrpSpPr>
              <p:grpSpPr>
                <a:xfrm>
                  <a:off x="-2866744" y="518074"/>
                  <a:ext cx="168701" cy="132575"/>
                  <a:chOff x="-2866744" y="518074"/>
                  <a:chExt cx="168701" cy="132575"/>
                </a:xfrm>
              </p:grpSpPr>
              <p:cxnSp>
                <p:nvCxnSpPr>
                  <p:cNvPr id="64" name="Rechte verbindingslijn 63">
                    <a:extLst>
                      <a:ext uri="{FF2B5EF4-FFF2-40B4-BE49-F238E27FC236}">
                        <a16:creationId xmlns:a16="http://schemas.microsoft.com/office/drawing/2014/main" id="{C0D869B4-795C-4213-9929-486C6DD158B6}"/>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F23CA068-9643-450A-B697-1DA8EA6B7C7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7E2E3424-54C3-473E-958D-7F818724A0E0}"/>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05A7F8F1-B70A-4D27-AB97-6B5BB377969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870E2E15-1F06-4F6B-AD99-46C6BA599AE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3" name="Pijl: rechts 62">
                  <a:extLst>
                    <a:ext uri="{FF2B5EF4-FFF2-40B4-BE49-F238E27FC236}">
                      <a16:creationId xmlns:a16="http://schemas.microsoft.com/office/drawing/2014/main" id="{578A7B73-0774-4E03-AE72-59BAFBAB781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40" name="Rechte verbindingslijn 39">
                <a:extLst>
                  <a:ext uri="{FF2B5EF4-FFF2-40B4-BE49-F238E27FC236}">
                    <a16:creationId xmlns:a16="http://schemas.microsoft.com/office/drawing/2014/main" id="{640FEED9-1B3E-4F4D-9D27-C0A4AD27750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1" name="Rechte verbindingslijn 40">
                <a:extLst>
                  <a:ext uri="{FF2B5EF4-FFF2-40B4-BE49-F238E27FC236}">
                    <a16:creationId xmlns:a16="http://schemas.microsoft.com/office/drawing/2014/main" id="{5BE0FBC7-BDB4-4AC8-A8AC-4CAA69483375}"/>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2" name="Rechthoek 41">
                <a:extLst>
                  <a:ext uri="{FF2B5EF4-FFF2-40B4-BE49-F238E27FC236}">
                    <a16:creationId xmlns:a16="http://schemas.microsoft.com/office/drawing/2014/main" id="{AF30C98F-B83C-4BBF-BC74-830609F4F6A8}"/>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3" name="Rechthoek 42">
                <a:extLst>
                  <a:ext uri="{FF2B5EF4-FFF2-40B4-BE49-F238E27FC236}">
                    <a16:creationId xmlns:a16="http://schemas.microsoft.com/office/drawing/2014/main" id="{A42B3137-0770-448B-846F-27BD93028131}"/>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4" name="Groep 43">
                <a:extLst>
                  <a:ext uri="{FF2B5EF4-FFF2-40B4-BE49-F238E27FC236}">
                    <a16:creationId xmlns:a16="http://schemas.microsoft.com/office/drawing/2014/main" id="{A56437D8-EEF0-4B92-918B-91EF9129CD8B}"/>
                  </a:ext>
                </a:extLst>
              </p:cNvPr>
              <p:cNvGrpSpPr/>
              <p:nvPr userDrawn="1"/>
            </p:nvGrpSpPr>
            <p:grpSpPr>
              <a:xfrm>
                <a:off x="-2916763" y="769168"/>
                <a:ext cx="268738" cy="248381"/>
                <a:chOff x="-2916763" y="769168"/>
                <a:chExt cx="268738" cy="248381"/>
              </a:xfrm>
            </p:grpSpPr>
            <p:sp>
              <p:nvSpPr>
                <p:cNvPr id="54" name="Rechthoek 53">
                  <a:extLst>
                    <a:ext uri="{FF2B5EF4-FFF2-40B4-BE49-F238E27FC236}">
                      <a16:creationId xmlns:a16="http://schemas.microsoft.com/office/drawing/2014/main" id="{E731D860-8846-4695-99B0-35A085758E0D}"/>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55" name="Groep 54">
                  <a:extLst>
                    <a:ext uri="{FF2B5EF4-FFF2-40B4-BE49-F238E27FC236}">
                      <a16:creationId xmlns:a16="http://schemas.microsoft.com/office/drawing/2014/main" id="{98A3CC7D-8589-40FB-BB93-595DF0D5613D}"/>
                    </a:ext>
                  </a:extLst>
                </p:cNvPr>
                <p:cNvGrpSpPr/>
                <p:nvPr userDrawn="1"/>
              </p:nvGrpSpPr>
              <p:grpSpPr>
                <a:xfrm>
                  <a:off x="-2866744" y="827071"/>
                  <a:ext cx="168701" cy="132575"/>
                  <a:chOff x="-2866744" y="827071"/>
                  <a:chExt cx="168701" cy="132575"/>
                </a:xfrm>
              </p:grpSpPr>
              <p:cxnSp>
                <p:nvCxnSpPr>
                  <p:cNvPr id="57" name="Rechte verbindingslijn 56">
                    <a:extLst>
                      <a:ext uri="{FF2B5EF4-FFF2-40B4-BE49-F238E27FC236}">
                        <a16:creationId xmlns:a16="http://schemas.microsoft.com/office/drawing/2014/main" id="{41ADB261-BC5A-455F-9A8B-6D282EA4BC9C}"/>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04063C17-4CCB-4C62-8A88-36845A18689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1848501C-9FE8-48D6-938E-59D991C76D9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92E95E52-8895-406D-8E9B-E3995BE7507A}"/>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7B339DD0-A180-4451-ABC3-DE956CA40A43}"/>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6" name="Pijl: rechts 55">
                  <a:extLst>
                    <a:ext uri="{FF2B5EF4-FFF2-40B4-BE49-F238E27FC236}">
                      <a16:creationId xmlns:a16="http://schemas.microsoft.com/office/drawing/2014/main" id="{613FD976-551C-4192-8F4B-26A61A5464E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45" name="Groep 44">
                <a:extLst>
                  <a:ext uri="{FF2B5EF4-FFF2-40B4-BE49-F238E27FC236}">
                    <a16:creationId xmlns:a16="http://schemas.microsoft.com/office/drawing/2014/main" id="{E1AAAB96-1C5F-4947-AD81-D9FAE4EA2EA5}"/>
                  </a:ext>
                </a:extLst>
              </p:cNvPr>
              <p:cNvGrpSpPr/>
              <p:nvPr userDrawn="1"/>
            </p:nvGrpSpPr>
            <p:grpSpPr>
              <a:xfrm>
                <a:off x="-2916763" y="460171"/>
                <a:ext cx="268738" cy="248381"/>
                <a:chOff x="-2916763" y="460171"/>
                <a:chExt cx="268738" cy="248381"/>
              </a:xfrm>
            </p:grpSpPr>
            <p:sp>
              <p:nvSpPr>
                <p:cNvPr id="46" name="Rechthoek 45">
                  <a:extLst>
                    <a:ext uri="{FF2B5EF4-FFF2-40B4-BE49-F238E27FC236}">
                      <a16:creationId xmlns:a16="http://schemas.microsoft.com/office/drawing/2014/main" id="{53F1AB1D-B73A-4DDD-892D-EC31C9A7A8AD}"/>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47" name="Groep 46">
                  <a:extLst>
                    <a:ext uri="{FF2B5EF4-FFF2-40B4-BE49-F238E27FC236}">
                      <a16:creationId xmlns:a16="http://schemas.microsoft.com/office/drawing/2014/main" id="{8A4CD250-3377-4650-9D4A-DC5D7A0A0A1C}"/>
                    </a:ext>
                  </a:extLst>
                </p:cNvPr>
                <p:cNvGrpSpPr/>
                <p:nvPr userDrawn="1"/>
              </p:nvGrpSpPr>
              <p:grpSpPr>
                <a:xfrm>
                  <a:off x="-2866744" y="518074"/>
                  <a:ext cx="168701" cy="132575"/>
                  <a:chOff x="-2866744" y="518074"/>
                  <a:chExt cx="168701" cy="132575"/>
                </a:xfrm>
              </p:grpSpPr>
              <p:cxnSp>
                <p:nvCxnSpPr>
                  <p:cNvPr id="49" name="Rechte verbindingslijn 48">
                    <a:extLst>
                      <a:ext uri="{FF2B5EF4-FFF2-40B4-BE49-F238E27FC236}">
                        <a16:creationId xmlns:a16="http://schemas.microsoft.com/office/drawing/2014/main" id="{96B05F8B-42A9-49B8-B88E-980A1D882DE9}"/>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7807210B-A59E-4D3A-BBE5-4EAA5F66C4C8}"/>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3DBAEB08-24EF-4569-9A7E-F1C1FCBFE3F1}"/>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E0ACBDEC-2F7E-42EF-924B-2546ACF9A3F1}"/>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2D535ABB-4BCE-49F7-8D6B-26F429C3E94B}"/>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8" name="Pijl: rechts 47">
                  <a:extLst>
                    <a:ext uri="{FF2B5EF4-FFF2-40B4-BE49-F238E27FC236}">
                      <a16:creationId xmlns:a16="http://schemas.microsoft.com/office/drawing/2014/main" id="{A254AE7F-59C5-4832-9915-2AE0210EDAD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208183676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7" y="708552"/>
            <a:ext cx="11160125" cy="883711"/>
          </a:xfrm>
        </p:spPr>
        <p:txBody>
          <a:bodyPr/>
          <a:lstStyle>
            <a:lvl1pPr>
              <a:defRPr b="0" i="0">
                <a:latin typeface="Exo 2" pitchFamily="2" charset="77"/>
              </a:defRPr>
            </a:lvl1pPr>
          </a:lstStyle>
          <a:p>
            <a:r>
              <a:rPr lang="nl-NL" noProof="0" dirty="0"/>
              <a:t>Plaats de titel van de dia hier</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lvl1pPr>
              <a:defRPr b="0" i="0">
                <a:latin typeface="Lato Light" panose="020F0502020204030203" pitchFamily="34" charset="0"/>
              </a:defRPr>
            </a:lvl1pPr>
          </a:lstStyle>
          <a:p>
            <a:fld id="{D478D012-3D28-465A-91B9-EF0E898BB42D}" type="datetime4">
              <a:rPr lang="nl-NL" smtClean="0"/>
              <a:pPr/>
              <a:t>10 september 2026</a:t>
            </a:fld>
            <a:endParaRPr lang="nl-NL"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a:xfrm>
            <a:off x="720000" y="6346209"/>
            <a:ext cx="4114800" cy="151790"/>
          </a:xfrm>
          <a:prstGeom prst="rect">
            <a:avLst/>
          </a:prstGeom>
        </p:spPr>
        <p:txBody>
          <a:bodyPr/>
          <a:lstStyle>
            <a:lvl1pPr>
              <a:defRPr b="0" i="0">
                <a:latin typeface="Lato Light" panose="020F0502020204030203" pitchFamily="34" charset="0"/>
              </a:defRPr>
            </a:lvl1pPr>
          </a:lstStyle>
          <a:p>
            <a:endParaRPr lang="nl-NL"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lvl1pPr>
              <a:defRPr b="0" i="0">
                <a:latin typeface="Lato Light" panose="020F0502020204030203" pitchFamily="34" charset="0"/>
              </a:defRPr>
            </a:lvl1pPr>
          </a:lstStyle>
          <a:p>
            <a:fld id="{D7B5DC5B-6873-43DB-ADC7-B15ACCE0DFDB}" type="slidenum">
              <a:rPr lang="nl-NL" smtClean="0"/>
              <a:pPr/>
              <a:t>‹#›</a:t>
            </a:fld>
            <a:endParaRPr lang="nl-NL" dirty="0"/>
          </a:p>
        </p:txBody>
      </p:sp>
      <p:sp>
        <p:nvSpPr>
          <p:cNvPr id="9" name="Rechthoek: afgeronde hoeken 8">
            <a:extLst>
              <a:ext uri="{FF2B5EF4-FFF2-40B4-BE49-F238E27FC236}">
                <a16:creationId xmlns:a16="http://schemas.microsoft.com/office/drawing/2014/main" id="{2FAFD85F-1CD5-417B-8535-BEABB655C122}"/>
              </a:ext>
            </a:extLst>
          </p:cNvPr>
          <p:cNvSpPr/>
          <p:nvPr userDrawn="1"/>
        </p:nvSpPr>
        <p:spPr>
          <a:xfrm>
            <a:off x="0" y="-429492"/>
            <a:ext cx="910506"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TEKST</a:t>
            </a:r>
          </a:p>
        </p:txBody>
      </p:sp>
      <p:grpSp>
        <p:nvGrpSpPr>
          <p:cNvPr id="10" name="INSTRUCTIE">
            <a:extLst>
              <a:ext uri="{FF2B5EF4-FFF2-40B4-BE49-F238E27FC236}">
                <a16:creationId xmlns:a16="http://schemas.microsoft.com/office/drawing/2014/main" id="{EE76A28D-A3C8-459F-B9EB-BD0FF74D066F}"/>
              </a:ext>
            </a:extLst>
          </p:cNvPr>
          <p:cNvGrpSpPr/>
          <p:nvPr userDrawn="1"/>
        </p:nvGrpSpPr>
        <p:grpSpPr>
          <a:xfrm>
            <a:off x="-3786165" y="0"/>
            <a:ext cx="3593091" cy="4641338"/>
            <a:chOff x="-3786165" y="0"/>
            <a:chExt cx="3593091" cy="4641338"/>
          </a:xfrm>
        </p:grpSpPr>
        <p:sp>
          <p:nvSpPr>
            <p:cNvPr id="13" name="Rechthoek 12">
              <a:extLst>
                <a:ext uri="{FF2B5EF4-FFF2-40B4-BE49-F238E27FC236}">
                  <a16:creationId xmlns:a16="http://schemas.microsoft.com/office/drawing/2014/main" id="{C8D81F7B-BEAB-418E-A995-F1D2DA57CA67}"/>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Tekstniveaus kiezen</a:t>
              </a:r>
            </a:p>
          </p:txBody>
        </p:sp>
        <p:sp>
          <p:nvSpPr>
            <p:cNvPr id="14" name="Ovaal 13">
              <a:extLst>
                <a:ext uri="{FF2B5EF4-FFF2-40B4-BE49-F238E27FC236}">
                  <a16:creationId xmlns:a16="http://schemas.microsoft.com/office/drawing/2014/main" id="{75B0200C-51BA-4A65-AD41-0272157A4D6E}"/>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5" name="Rechthoek 14">
              <a:extLst>
                <a:ext uri="{FF2B5EF4-FFF2-40B4-BE49-F238E27FC236}">
                  <a16:creationId xmlns:a16="http://schemas.microsoft.com/office/drawing/2014/main" id="{30338650-CD30-43AC-A37E-BDD65A077323}"/>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16" name="Ovaal 15">
              <a:extLst>
                <a:ext uri="{FF2B5EF4-FFF2-40B4-BE49-F238E27FC236}">
                  <a16:creationId xmlns:a16="http://schemas.microsoft.com/office/drawing/2014/main" id="{B51CB4E4-DF47-4B4F-8795-065622FF75B0}"/>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7" name="Rechthoek 16">
              <a:extLst>
                <a:ext uri="{FF2B5EF4-FFF2-40B4-BE49-F238E27FC236}">
                  <a16:creationId xmlns:a16="http://schemas.microsoft.com/office/drawing/2014/main" id="{A263E605-0E3D-4DF8-90E8-B3A6FE5B5A32}"/>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8" name="Rechthoek 17">
              <a:extLst>
                <a:ext uri="{FF2B5EF4-FFF2-40B4-BE49-F238E27FC236}">
                  <a16:creationId xmlns:a16="http://schemas.microsoft.com/office/drawing/2014/main" id="{C39EBA4E-62DF-4C4C-A796-9A1BCE39E8D8}"/>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9" name="Ovaal 18">
              <a:extLst>
                <a:ext uri="{FF2B5EF4-FFF2-40B4-BE49-F238E27FC236}">
                  <a16:creationId xmlns:a16="http://schemas.microsoft.com/office/drawing/2014/main" id="{F3F5B7EE-E6BA-4BD1-B451-06A71A4E86A2}"/>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 name="Rechthoek 19">
              <a:extLst>
                <a:ext uri="{FF2B5EF4-FFF2-40B4-BE49-F238E27FC236}">
                  <a16:creationId xmlns:a16="http://schemas.microsoft.com/office/drawing/2014/main" id="{57C14B0F-28AD-47EC-B0E5-79412FEF5EF1}"/>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#2</a:t>
              </a:r>
            </a:p>
          </p:txBody>
        </p:sp>
        <p:sp>
          <p:nvSpPr>
            <p:cNvPr id="21" name="Ovaal 20">
              <a:extLst>
                <a:ext uri="{FF2B5EF4-FFF2-40B4-BE49-F238E27FC236}">
                  <a16:creationId xmlns:a16="http://schemas.microsoft.com/office/drawing/2014/main" id="{7E92BB16-0122-4E6F-B09B-BC23D9918399}"/>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2" name="Rechthoek 21">
              <a:extLst>
                <a:ext uri="{FF2B5EF4-FFF2-40B4-BE49-F238E27FC236}">
                  <a16:creationId xmlns:a16="http://schemas.microsoft.com/office/drawing/2014/main" id="{A3F5B278-1943-434B-B3F3-9EE947CACCC8}"/>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3" name="Ovaal 22">
              <a:extLst>
                <a:ext uri="{FF2B5EF4-FFF2-40B4-BE49-F238E27FC236}">
                  <a16:creationId xmlns:a16="http://schemas.microsoft.com/office/drawing/2014/main" id="{5381DB7F-EA18-44F7-AD2E-8426C0BFF993}"/>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4" name="Rechthoek 23">
              <a:extLst>
                <a:ext uri="{FF2B5EF4-FFF2-40B4-BE49-F238E27FC236}">
                  <a16:creationId xmlns:a16="http://schemas.microsoft.com/office/drawing/2014/main" id="{08731956-459C-4C62-8018-87ED37FA4D29}"/>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#1</a:t>
              </a:r>
            </a:p>
          </p:txBody>
        </p:sp>
        <p:sp>
          <p:nvSpPr>
            <p:cNvPr id="25" name="Ovaal 24">
              <a:extLst>
                <a:ext uri="{FF2B5EF4-FFF2-40B4-BE49-F238E27FC236}">
                  <a16:creationId xmlns:a16="http://schemas.microsoft.com/office/drawing/2014/main" id="{13B8C999-29AD-4195-B9BE-F6C994253581}"/>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6" name="Rechthoek 25">
              <a:extLst>
                <a:ext uri="{FF2B5EF4-FFF2-40B4-BE49-F238E27FC236}">
                  <a16:creationId xmlns:a16="http://schemas.microsoft.com/office/drawing/2014/main" id="{7EBE707E-ADCB-4B3F-86CA-10C2B9F2C93F}"/>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82AFF5EE-1A40-40B5-B782-72A5DC4E231B}"/>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8" name="Rechthoek 27">
              <a:extLst>
                <a:ext uri="{FF2B5EF4-FFF2-40B4-BE49-F238E27FC236}">
                  <a16:creationId xmlns:a16="http://schemas.microsoft.com/office/drawing/2014/main" id="{8B04C3AB-6039-480C-B82C-5506D50FF2F8}"/>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U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9" name="Ovaal 28">
              <a:extLst>
                <a:ext uri="{FF2B5EF4-FFF2-40B4-BE49-F238E27FC236}">
                  <a16:creationId xmlns:a16="http://schemas.microsoft.com/office/drawing/2014/main" id="{B7628D90-D666-490C-9C0E-D6A238613486}"/>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0" name="Rechthoek 29">
              <a:extLst>
                <a:ext uri="{FF2B5EF4-FFF2-40B4-BE49-F238E27FC236}">
                  <a16:creationId xmlns:a16="http://schemas.microsoft.com/office/drawing/2014/main" id="{B61C2679-5812-41F9-ABB0-489FA63CEA29}"/>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450850" marR="0" lvl="0" indent="-184150" defTabSz="914400" eaLnBrk="1" fontAlgn="auto" latinLnBrk="0" hangingPunct="1">
                <a:lnSpc>
                  <a:spcPct val="100000"/>
                </a:lnSpc>
                <a:spcBef>
                  <a:spcPts val="600"/>
                </a:spcBef>
                <a:spcAft>
                  <a:spcPts val="600"/>
                </a:spcAft>
                <a:buClr>
                  <a:schemeClr val="tx1"/>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1" name="Ovaal 30">
              <a:extLst>
                <a:ext uri="{FF2B5EF4-FFF2-40B4-BE49-F238E27FC236}">
                  <a16:creationId xmlns:a16="http://schemas.microsoft.com/office/drawing/2014/main" id="{3F7E38D4-3528-4403-A390-60F4995A5AD2}"/>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2" name="Rechthoek 31">
              <a:extLst>
                <a:ext uri="{FF2B5EF4-FFF2-40B4-BE49-F238E27FC236}">
                  <a16:creationId xmlns:a16="http://schemas.microsoft.com/office/drawing/2014/main" id="{30463E74-17F3-4BFC-93AB-FA84B6D14BA7}"/>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600" b="1" i="0" u="none" strike="noStrike" kern="0" cap="all"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#2</a:t>
              </a:r>
            </a:p>
          </p:txBody>
        </p:sp>
        <p:grpSp>
          <p:nvGrpSpPr>
            <p:cNvPr id="35" name="VOORBEELD">
              <a:extLst>
                <a:ext uri="{FF2B5EF4-FFF2-40B4-BE49-F238E27FC236}">
                  <a16:creationId xmlns:a16="http://schemas.microsoft.com/office/drawing/2014/main" id="{A99364E9-EF47-4CCA-9165-D98304225B5B}"/>
                </a:ext>
              </a:extLst>
            </p:cNvPr>
            <p:cNvGrpSpPr/>
            <p:nvPr userDrawn="1"/>
          </p:nvGrpSpPr>
          <p:grpSpPr>
            <a:xfrm>
              <a:off x="-3605171" y="458674"/>
              <a:ext cx="3234311" cy="558875"/>
              <a:chOff x="-3605171" y="458674"/>
              <a:chExt cx="3234311" cy="558875"/>
            </a:xfrm>
          </p:grpSpPr>
          <p:sp>
            <p:nvSpPr>
              <p:cNvPr id="36" name="Rechthoek 35">
                <a:extLst>
                  <a:ext uri="{FF2B5EF4-FFF2-40B4-BE49-F238E27FC236}">
                    <a16:creationId xmlns:a16="http://schemas.microsoft.com/office/drawing/2014/main" id="{8F1AA1ED-575E-4D03-9112-A719FD545CED}"/>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37" name="Rechthoek 36">
                <a:extLst>
                  <a:ext uri="{FF2B5EF4-FFF2-40B4-BE49-F238E27FC236}">
                    <a16:creationId xmlns:a16="http://schemas.microsoft.com/office/drawing/2014/main" id="{B590A140-6320-45E6-8E5F-652AD1E180A6}"/>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55ED7BE2-B025-46F2-AC80-2B9B4FEF2788}"/>
                  </a:ext>
                </a:extLst>
              </p:cNvPr>
              <p:cNvGrpSpPr/>
              <p:nvPr userDrawn="1"/>
            </p:nvGrpSpPr>
            <p:grpSpPr>
              <a:xfrm>
                <a:off x="-3386247" y="830871"/>
                <a:ext cx="139423" cy="109566"/>
                <a:chOff x="-2866744" y="827071"/>
                <a:chExt cx="168701" cy="132575"/>
              </a:xfrm>
            </p:grpSpPr>
            <p:grpSp>
              <p:nvGrpSpPr>
                <p:cNvPr id="69" name="Groep 68">
                  <a:extLst>
                    <a:ext uri="{FF2B5EF4-FFF2-40B4-BE49-F238E27FC236}">
                      <a16:creationId xmlns:a16="http://schemas.microsoft.com/office/drawing/2014/main" id="{210C971A-6708-46A3-BA2E-0970AD6B3E13}"/>
                    </a:ext>
                  </a:extLst>
                </p:cNvPr>
                <p:cNvGrpSpPr/>
                <p:nvPr userDrawn="1"/>
              </p:nvGrpSpPr>
              <p:grpSpPr>
                <a:xfrm>
                  <a:off x="-2866744" y="827071"/>
                  <a:ext cx="168701" cy="132575"/>
                  <a:chOff x="-2866744" y="827071"/>
                  <a:chExt cx="168701" cy="132575"/>
                </a:xfrm>
              </p:grpSpPr>
              <p:cxnSp>
                <p:nvCxnSpPr>
                  <p:cNvPr id="71" name="Rechte verbindingslijn 70">
                    <a:extLst>
                      <a:ext uri="{FF2B5EF4-FFF2-40B4-BE49-F238E27FC236}">
                        <a16:creationId xmlns:a16="http://schemas.microsoft.com/office/drawing/2014/main" id="{ADF107A9-B1B0-4932-938E-05F66CFE9F11}"/>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0173EB37-8DE9-48C9-9A32-D19BEAF7AF9D}"/>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5F8FF54F-AA9B-491B-904D-91196F52E837}"/>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D52ECAC2-75A5-4A19-8E79-70EE252DB07A}"/>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B70333BA-A0AC-4834-A869-5AB51A2828C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0" name="Pijl: rechts 69">
                  <a:extLst>
                    <a:ext uri="{FF2B5EF4-FFF2-40B4-BE49-F238E27FC236}">
                      <a16:creationId xmlns:a16="http://schemas.microsoft.com/office/drawing/2014/main" id="{F7B8CE40-2BA4-430C-A88C-09611E64C27B}"/>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7F4A857A-2741-46E8-970C-EC45C5C55EA8}"/>
                  </a:ext>
                </a:extLst>
              </p:cNvPr>
              <p:cNvGrpSpPr/>
              <p:nvPr userDrawn="1"/>
            </p:nvGrpSpPr>
            <p:grpSpPr>
              <a:xfrm>
                <a:off x="-3605171" y="830871"/>
                <a:ext cx="139423" cy="109566"/>
                <a:chOff x="-2866744" y="518074"/>
                <a:chExt cx="168701" cy="132575"/>
              </a:xfrm>
            </p:grpSpPr>
            <p:grpSp>
              <p:nvGrpSpPr>
                <p:cNvPr id="62" name="Groep 61">
                  <a:extLst>
                    <a:ext uri="{FF2B5EF4-FFF2-40B4-BE49-F238E27FC236}">
                      <a16:creationId xmlns:a16="http://schemas.microsoft.com/office/drawing/2014/main" id="{DBDB84F0-1ED0-4361-9FB5-0102E8E4E718}"/>
                    </a:ext>
                  </a:extLst>
                </p:cNvPr>
                <p:cNvGrpSpPr/>
                <p:nvPr userDrawn="1"/>
              </p:nvGrpSpPr>
              <p:grpSpPr>
                <a:xfrm>
                  <a:off x="-2866744" y="518074"/>
                  <a:ext cx="168701" cy="132575"/>
                  <a:chOff x="-2866744" y="518074"/>
                  <a:chExt cx="168701" cy="132575"/>
                </a:xfrm>
              </p:grpSpPr>
              <p:cxnSp>
                <p:nvCxnSpPr>
                  <p:cNvPr id="64" name="Rechte verbindingslijn 63">
                    <a:extLst>
                      <a:ext uri="{FF2B5EF4-FFF2-40B4-BE49-F238E27FC236}">
                        <a16:creationId xmlns:a16="http://schemas.microsoft.com/office/drawing/2014/main" id="{E9CC1A39-1C20-4DA4-8BAF-5636CF99D50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17DF3556-396C-4618-9145-AA6266120838}"/>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BCCECF60-9D64-46E0-B5E3-9CC0EA56B81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2CF1D770-23A6-4547-9B14-04F956CD879D}"/>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075B4E3B-9D99-4AA0-BB44-9698E29AD1DD}"/>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3" name="Pijl: rechts 62">
                  <a:extLst>
                    <a:ext uri="{FF2B5EF4-FFF2-40B4-BE49-F238E27FC236}">
                      <a16:creationId xmlns:a16="http://schemas.microsoft.com/office/drawing/2014/main" id="{B18927D9-0041-49D3-89AE-674801AFE0B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40" name="Rechte verbindingslijn 39">
                <a:extLst>
                  <a:ext uri="{FF2B5EF4-FFF2-40B4-BE49-F238E27FC236}">
                    <a16:creationId xmlns:a16="http://schemas.microsoft.com/office/drawing/2014/main" id="{26EAC5B8-A561-4CAB-B849-7FBEE1EFCBDA}"/>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1" name="Rechte verbindingslijn 40">
                <a:extLst>
                  <a:ext uri="{FF2B5EF4-FFF2-40B4-BE49-F238E27FC236}">
                    <a16:creationId xmlns:a16="http://schemas.microsoft.com/office/drawing/2014/main" id="{93540C4D-A658-49FF-818A-45C3A66FB608}"/>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2" name="Rechthoek 41">
                <a:extLst>
                  <a:ext uri="{FF2B5EF4-FFF2-40B4-BE49-F238E27FC236}">
                    <a16:creationId xmlns:a16="http://schemas.microsoft.com/office/drawing/2014/main" id="{2BF6B0FE-78A3-4349-829E-A028C9EC821D}"/>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3" name="Rechthoek 42">
                <a:extLst>
                  <a:ext uri="{FF2B5EF4-FFF2-40B4-BE49-F238E27FC236}">
                    <a16:creationId xmlns:a16="http://schemas.microsoft.com/office/drawing/2014/main" id="{A211A2AC-5E60-4B62-B89F-E67E9E6C3AAB}"/>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4" name="Groep 43">
                <a:extLst>
                  <a:ext uri="{FF2B5EF4-FFF2-40B4-BE49-F238E27FC236}">
                    <a16:creationId xmlns:a16="http://schemas.microsoft.com/office/drawing/2014/main" id="{E6252745-B230-4089-87FC-6F63DBB4718B}"/>
                  </a:ext>
                </a:extLst>
              </p:cNvPr>
              <p:cNvGrpSpPr/>
              <p:nvPr userDrawn="1"/>
            </p:nvGrpSpPr>
            <p:grpSpPr>
              <a:xfrm>
                <a:off x="-2916763" y="769168"/>
                <a:ext cx="268738" cy="248381"/>
                <a:chOff x="-2916763" y="769168"/>
                <a:chExt cx="268738" cy="248381"/>
              </a:xfrm>
            </p:grpSpPr>
            <p:sp>
              <p:nvSpPr>
                <p:cNvPr id="54" name="Rechthoek 53">
                  <a:extLst>
                    <a:ext uri="{FF2B5EF4-FFF2-40B4-BE49-F238E27FC236}">
                      <a16:creationId xmlns:a16="http://schemas.microsoft.com/office/drawing/2014/main" id="{821B2855-3D15-4207-B78E-C4EECEB8A0FD}"/>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55" name="Groep 54">
                  <a:extLst>
                    <a:ext uri="{FF2B5EF4-FFF2-40B4-BE49-F238E27FC236}">
                      <a16:creationId xmlns:a16="http://schemas.microsoft.com/office/drawing/2014/main" id="{08B4186A-152A-45D8-B6FB-DADD263C1A23}"/>
                    </a:ext>
                  </a:extLst>
                </p:cNvPr>
                <p:cNvGrpSpPr/>
                <p:nvPr userDrawn="1"/>
              </p:nvGrpSpPr>
              <p:grpSpPr>
                <a:xfrm>
                  <a:off x="-2866744" y="827071"/>
                  <a:ext cx="168701" cy="132575"/>
                  <a:chOff x="-2866744" y="827071"/>
                  <a:chExt cx="168701" cy="132575"/>
                </a:xfrm>
              </p:grpSpPr>
              <p:cxnSp>
                <p:nvCxnSpPr>
                  <p:cNvPr id="57" name="Rechte verbindingslijn 56">
                    <a:extLst>
                      <a:ext uri="{FF2B5EF4-FFF2-40B4-BE49-F238E27FC236}">
                        <a16:creationId xmlns:a16="http://schemas.microsoft.com/office/drawing/2014/main" id="{4427D902-CD91-499C-905C-89B7E2D7434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063213FC-6FF2-4F5E-8F99-B4041EFF812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D3B62E62-6A94-4529-A36E-AB2B9E2C419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F7918297-36E7-47D4-89D1-DD169F2869EA}"/>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15160588-DAD8-4117-8373-9CB379553CD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6" name="Pijl: rechts 55">
                  <a:extLst>
                    <a:ext uri="{FF2B5EF4-FFF2-40B4-BE49-F238E27FC236}">
                      <a16:creationId xmlns:a16="http://schemas.microsoft.com/office/drawing/2014/main" id="{B653090F-28FC-45D4-8907-D3D486448C6B}"/>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45" name="Groep 44">
                <a:extLst>
                  <a:ext uri="{FF2B5EF4-FFF2-40B4-BE49-F238E27FC236}">
                    <a16:creationId xmlns:a16="http://schemas.microsoft.com/office/drawing/2014/main" id="{9ECBA121-91EE-4233-8364-4DA2A2C5A9E4}"/>
                  </a:ext>
                </a:extLst>
              </p:cNvPr>
              <p:cNvGrpSpPr/>
              <p:nvPr userDrawn="1"/>
            </p:nvGrpSpPr>
            <p:grpSpPr>
              <a:xfrm>
                <a:off x="-2916763" y="460171"/>
                <a:ext cx="268738" cy="248381"/>
                <a:chOff x="-2916763" y="460171"/>
                <a:chExt cx="268738" cy="248381"/>
              </a:xfrm>
            </p:grpSpPr>
            <p:sp>
              <p:nvSpPr>
                <p:cNvPr id="46" name="Rechthoek 45">
                  <a:extLst>
                    <a:ext uri="{FF2B5EF4-FFF2-40B4-BE49-F238E27FC236}">
                      <a16:creationId xmlns:a16="http://schemas.microsoft.com/office/drawing/2014/main" id="{20ACFAB7-6596-47B1-8C7C-7C49E2D78048}"/>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47" name="Groep 46">
                  <a:extLst>
                    <a:ext uri="{FF2B5EF4-FFF2-40B4-BE49-F238E27FC236}">
                      <a16:creationId xmlns:a16="http://schemas.microsoft.com/office/drawing/2014/main" id="{E969D1F0-F4F3-4A44-A550-E5F578F7CE10}"/>
                    </a:ext>
                  </a:extLst>
                </p:cNvPr>
                <p:cNvGrpSpPr/>
                <p:nvPr userDrawn="1"/>
              </p:nvGrpSpPr>
              <p:grpSpPr>
                <a:xfrm>
                  <a:off x="-2866744" y="518074"/>
                  <a:ext cx="168701" cy="132575"/>
                  <a:chOff x="-2866744" y="518074"/>
                  <a:chExt cx="168701" cy="132575"/>
                </a:xfrm>
              </p:grpSpPr>
              <p:cxnSp>
                <p:nvCxnSpPr>
                  <p:cNvPr id="49" name="Rechte verbindingslijn 48">
                    <a:extLst>
                      <a:ext uri="{FF2B5EF4-FFF2-40B4-BE49-F238E27FC236}">
                        <a16:creationId xmlns:a16="http://schemas.microsoft.com/office/drawing/2014/main" id="{4E612719-527D-4AAF-B2A0-660A4B38868A}"/>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9E505B01-E686-49A5-A590-26D45862956B}"/>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0A60FF25-9598-4583-AE62-1CE4BE0A5F0B}"/>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91725DAD-4FEF-4648-B1C0-E196E07C259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5D1E541F-FE44-49F0-8489-CDC2CFF3D38B}"/>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8" name="Pijl: rechts 47">
                  <a:extLst>
                    <a:ext uri="{FF2B5EF4-FFF2-40B4-BE49-F238E27FC236}">
                      <a16:creationId xmlns:a16="http://schemas.microsoft.com/office/drawing/2014/main" id="{68D117EB-1762-4D26-8CB1-4BBD8B0D55F8}"/>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sp>
        <p:nvSpPr>
          <p:cNvPr id="78" name="Tijdelijke aanduiding voor tekst 2">
            <a:extLst>
              <a:ext uri="{FF2B5EF4-FFF2-40B4-BE49-F238E27FC236}">
                <a16:creationId xmlns:a16="http://schemas.microsoft.com/office/drawing/2014/main" id="{9C25F0DE-0D05-4209-B686-A34EB538509E}"/>
              </a:ext>
            </a:extLst>
          </p:cNvPr>
          <p:cNvSpPr>
            <a:spLocks noGrp="1"/>
          </p:cNvSpPr>
          <p:nvPr>
            <p:ph idx="1" hasCustomPrompt="1"/>
          </p:nvPr>
        </p:nvSpPr>
        <p:spPr>
          <a:xfrm>
            <a:off x="515936" y="2017484"/>
            <a:ext cx="7742239" cy="3805586"/>
          </a:xfrm>
          <a:prstGeom prst="rect">
            <a:avLst/>
          </a:prstGeom>
        </p:spPr>
        <p:txBody>
          <a:bodyPr vert="horz" lIns="0" tIns="0" rIns="0" bIns="0" rtlCol="0" anchor="ctr">
            <a:noAutofit/>
          </a:bodyPr>
          <a:lstStyle>
            <a:lvl1pPr marL="0" indent="0">
              <a:spcBef>
                <a:spcPts val="0"/>
              </a:spcBef>
              <a:spcAft>
                <a:spcPts val="0"/>
              </a:spcAft>
              <a:buNone/>
              <a:defRPr sz="2400" b="0" i="0">
                <a:latin typeface="Lato Light" panose="020F0502020204030203" pitchFamily="34" charset="0"/>
              </a:defRPr>
            </a:lvl1pPr>
          </a:lstStyle>
          <a:p>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Tree>
    <p:extLst>
      <p:ext uri="{BB962C8B-B14F-4D97-AF65-F5344CB8AC3E}">
        <p14:creationId xmlns:p14="http://schemas.microsoft.com/office/powerpoint/2010/main" val="83550459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KST + AFBEEELDING (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8" y="1621310"/>
            <a:ext cx="7675562" cy="869476"/>
          </a:xfrm>
        </p:spPr>
        <p:txBody>
          <a:bodyPr/>
          <a:lstStyle>
            <a:lvl1pPr>
              <a:defRPr b="0" i="0">
                <a:latin typeface="Exo 2" pitchFamily="2" charset="77"/>
              </a:defRPr>
            </a:lvl1pPr>
          </a:lstStyle>
          <a:p>
            <a:r>
              <a:rPr lang="nl-NL" noProof="0" dirty="0"/>
              <a:t>Plaats de titel van de dia hier</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515938" y="3065250"/>
            <a:ext cx="7675562" cy="2239179"/>
          </a:xfrm>
        </p:spPr>
        <p:txBody>
          <a:bodyPr vert="horz"/>
          <a:lstStyle>
            <a:lvl1pPr>
              <a:defRPr b="0" i="0">
                <a:latin typeface="Lato Light" panose="020F0502020204030203" pitchFamily="34" charset="0"/>
              </a:defRPr>
            </a:lvl1pPr>
            <a:lvl2pPr>
              <a:defRPr b="0" i="0">
                <a:latin typeface="Lato Light" panose="020F0502020204030203" pitchFamily="34" charset="0"/>
              </a:defRPr>
            </a:lvl2pPr>
            <a:lvl3pPr>
              <a:defRPr b="0" i="0">
                <a:latin typeface="Lato Light" panose="020F0502020204030203" pitchFamily="34" charset="0"/>
              </a:defRPr>
            </a:lvl3pPr>
            <a:lvl4pPr>
              <a:defRPr b="0" i="0">
                <a:latin typeface="Lato Light" panose="020F0502020204030203" pitchFamily="34" charset="0"/>
              </a:defRPr>
            </a:lvl4pPr>
            <a:lvl5pPr>
              <a:defRPr b="0" i="0">
                <a:latin typeface="Lato Light" panose="020F0502020204030203" pitchFamily="34" charset="0"/>
              </a:defRPr>
            </a:lvl5pPr>
            <a:lvl6pPr>
              <a:defRPr b="0" i="0">
                <a:latin typeface="Lato Light" panose="020F0502020204030203" pitchFamily="34" charset="0"/>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Kop #1</a:t>
            </a:r>
          </a:p>
          <a:p>
            <a:pPr lvl="5"/>
            <a:r>
              <a:rPr lang="nl-NL" noProof="0" dirty="0"/>
              <a:t>Kop #2</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a:xfrm>
            <a:off x="8000383" y="7120909"/>
            <a:ext cx="2933400" cy="151790"/>
          </a:xfrm>
        </p:spPr>
        <p:txBody>
          <a:bodyPr/>
          <a:lstStyle>
            <a:lvl1pPr>
              <a:defRPr b="0" i="0">
                <a:latin typeface="Lato Light" panose="020F0502020204030203" pitchFamily="34" charset="0"/>
              </a:defRPr>
            </a:lvl1pPr>
          </a:lstStyle>
          <a:p>
            <a:fld id="{731CD031-FC28-41D7-9493-FCE2B056A56B}" type="datetime4">
              <a:rPr lang="nl-NL" smtClean="0"/>
              <a:pPr/>
              <a:t>10 september 2026</a:t>
            </a:fld>
            <a:endParaRPr lang="nl-NL"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a:xfrm>
            <a:off x="720000" y="7120909"/>
            <a:ext cx="4114800" cy="151790"/>
          </a:xfrm>
          <a:prstGeom prst="rect">
            <a:avLst/>
          </a:prstGeom>
        </p:spPr>
        <p:txBody>
          <a:bodyPr/>
          <a:lstStyle>
            <a:lvl1pPr>
              <a:defRPr b="0" i="0">
                <a:latin typeface="Lato Light" panose="020F0502020204030203" pitchFamily="34" charset="0"/>
              </a:defRPr>
            </a:lvl1pPr>
          </a:lstStyle>
          <a:p>
            <a:endParaRPr lang="nl-NL"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a:xfrm>
            <a:off x="11187403" y="7136784"/>
            <a:ext cx="284597" cy="151790"/>
          </a:xfrm>
        </p:spPr>
        <p:txBody>
          <a:bodyPr/>
          <a:lstStyle>
            <a:lvl1pPr>
              <a:defRPr b="0" i="0">
                <a:latin typeface="Lato Light" panose="020F0502020204030203" pitchFamily="34" charset="0"/>
              </a:defRPr>
            </a:lvl1pPr>
          </a:lstStyle>
          <a:p>
            <a:fld id="{D7B5DC5B-6873-43DB-ADC7-B15ACCE0DFDB}" type="slidenum">
              <a:rPr lang="nl-NL" smtClean="0"/>
              <a:pPr/>
              <a:t>‹#›</a:t>
            </a:fld>
            <a:endParaRPr lang="nl-NL" dirty="0"/>
          </a:p>
        </p:txBody>
      </p:sp>
      <p:sp>
        <p:nvSpPr>
          <p:cNvPr id="17" name="Tijdelijke aanduiding voor afbeelding 16">
            <a:extLst>
              <a:ext uri="{FF2B5EF4-FFF2-40B4-BE49-F238E27FC236}">
                <a16:creationId xmlns:a16="http://schemas.microsoft.com/office/drawing/2014/main" id="{34EE03AE-CD13-42C5-B28F-9FD03DEF7A75}"/>
              </a:ext>
            </a:extLst>
          </p:cNvPr>
          <p:cNvSpPr>
            <a:spLocks noGrp="1"/>
          </p:cNvSpPr>
          <p:nvPr>
            <p:ph type="pic" sz="quarter" idx="13" hasCustomPrompt="1"/>
          </p:nvPr>
        </p:nvSpPr>
        <p:spPr>
          <a:xfrm>
            <a:off x="8720380" y="0"/>
            <a:ext cx="3471619" cy="6857999"/>
          </a:xfrm>
          <a:solidFill>
            <a:schemeClr val="bg1">
              <a:lumMod val="95000"/>
            </a:schemeClr>
          </a:solidFill>
        </p:spPr>
        <p:txBody>
          <a:bodyPr lIns="360000" tIns="0" rIns="36000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9" name="Rechthoek: afgeronde hoeken 8">
            <a:extLst>
              <a:ext uri="{FF2B5EF4-FFF2-40B4-BE49-F238E27FC236}">
                <a16:creationId xmlns:a16="http://schemas.microsoft.com/office/drawing/2014/main" id="{5B9F994C-DE97-4651-AC4C-04B1D6F1B0A1}"/>
              </a:ext>
            </a:extLst>
          </p:cNvPr>
          <p:cNvSpPr/>
          <p:nvPr userDrawn="1"/>
        </p:nvSpPr>
        <p:spPr>
          <a:xfrm>
            <a:off x="0" y="-429492"/>
            <a:ext cx="4663136"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70% TEKST + 30% AFBEEELDING</a:t>
            </a:r>
          </a:p>
        </p:txBody>
      </p:sp>
      <p:grpSp>
        <p:nvGrpSpPr>
          <p:cNvPr id="11" name="INSTRUCTIE">
            <a:extLst>
              <a:ext uri="{FF2B5EF4-FFF2-40B4-BE49-F238E27FC236}">
                <a16:creationId xmlns:a16="http://schemas.microsoft.com/office/drawing/2014/main" id="{6AF41F7E-3678-4136-AAC2-2DD38BDFC386}"/>
              </a:ext>
            </a:extLst>
          </p:cNvPr>
          <p:cNvGrpSpPr/>
          <p:nvPr userDrawn="1"/>
        </p:nvGrpSpPr>
        <p:grpSpPr>
          <a:xfrm>
            <a:off x="-3786165" y="0"/>
            <a:ext cx="3593091" cy="4641338"/>
            <a:chOff x="-3786165" y="0"/>
            <a:chExt cx="3593091" cy="4641338"/>
          </a:xfrm>
        </p:grpSpPr>
        <p:sp>
          <p:nvSpPr>
            <p:cNvPr id="12" name="Rechthoek 11">
              <a:extLst>
                <a:ext uri="{FF2B5EF4-FFF2-40B4-BE49-F238E27FC236}">
                  <a16:creationId xmlns:a16="http://schemas.microsoft.com/office/drawing/2014/main" id="{9766E1AB-F283-4521-8317-E4600CEAB46E}"/>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Tekstniveaus kiezen</a:t>
              </a:r>
            </a:p>
          </p:txBody>
        </p:sp>
        <p:sp>
          <p:nvSpPr>
            <p:cNvPr id="13" name="Ovaal 12">
              <a:extLst>
                <a:ext uri="{FF2B5EF4-FFF2-40B4-BE49-F238E27FC236}">
                  <a16:creationId xmlns:a16="http://schemas.microsoft.com/office/drawing/2014/main" id="{56EA111F-F9B6-43BA-8BBD-ED2411B0A4B0}"/>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 name="Rechthoek 13">
              <a:extLst>
                <a:ext uri="{FF2B5EF4-FFF2-40B4-BE49-F238E27FC236}">
                  <a16:creationId xmlns:a16="http://schemas.microsoft.com/office/drawing/2014/main" id="{61937BDC-B3BE-4558-A79F-E2397FC85469}"/>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15" name="Ovaal 14">
              <a:extLst>
                <a:ext uri="{FF2B5EF4-FFF2-40B4-BE49-F238E27FC236}">
                  <a16:creationId xmlns:a16="http://schemas.microsoft.com/office/drawing/2014/main" id="{639713DD-CF52-4FF5-A5C0-6EC1C7FF6739}"/>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6" name="Rechthoek 15">
              <a:extLst>
                <a:ext uri="{FF2B5EF4-FFF2-40B4-BE49-F238E27FC236}">
                  <a16:creationId xmlns:a16="http://schemas.microsoft.com/office/drawing/2014/main" id="{A2CD90E0-5428-41B9-9D26-18642CFE689D}"/>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8" name="Rechthoek 17">
              <a:extLst>
                <a:ext uri="{FF2B5EF4-FFF2-40B4-BE49-F238E27FC236}">
                  <a16:creationId xmlns:a16="http://schemas.microsoft.com/office/drawing/2014/main" id="{471FD58D-3472-4767-9A5A-2DE0DA104BE2}"/>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9" name="Ovaal 18">
              <a:extLst>
                <a:ext uri="{FF2B5EF4-FFF2-40B4-BE49-F238E27FC236}">
                  <a16:creationId xmlns:a16="http://schemas.microsoft.com/office/drawing/2014/main" id="{80E16B03-6BCC-43F7-9303-9DCD6B2C3DAD}"/>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 name="Rechthoek 19">
              <a:extLst>
                <a:ext uri="{FF2B5EF4-FFF2-40B4-BE49-F238E27FC236}">
                  <a16:creationId xmlns:a16="http://schemas.microsoft.com/office/drawing/2014/main" id="{C2BFC0B6-2AC0-4931-B4B0-F0DF16E89A63}"/>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#2</a:t>
              </a:r>
            </a:p>
          </p:txBody>
        </p:sp>
        <p:sp>
          <p:nvSpPr>
            <p:cNvPr id="21" name="Ovaal 20">
              <a:extLst>
                <a:ext uri="{FF2B5EF4-FFF2-40B4-BE49-F238E27FC236}">
                  <a16:creationId xmlns:a16="http://schemas.microsoft.com/office/drawing/2014/main" id="{BAF0AF3F-4AE8-4BAB-A69E-13D9A1D47B11}"/>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2" name="Rechthoek 21">
              <a:extLst>
                <a:ext uri="{FF2B5EF4-FFF2-40B4-BE49-F238E27FC236}">
                  <a16:creationId xmlns:a16="http://schemas.microsoft.com/office/drawing/2014/main" id="{3ED08A1E-C851-40AA-865F-6782DD238466}"/>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3" name="Ovaal 22">
              <a:extLst>
                <a:ext uri="{FF2B5EF4-FFF2-40B4-BE49-F238E27FC236}">
                  <a16:creationId xmlns:a16="http://schemas.microsoft.com/office/drawing/2014/main" id="{B1C5C027-D08B-4A92-9FED-FA22AEC63186}"/>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4" name="Rechthoek 23">
              <a:extLst>
                <a:ext uri="{FF2B5EF4-FFF2-40B4-BE49-F238E27FC236}">
                  <a16:creationId xmlns:a16="http://schemas.microsoft.com/office/drawing/2014/main" id="{428EE896-51BA-4CE3-994B-05F484287945}"/>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#1</a:t>
              </a:r>
            </a:p>
          </p:txBody>
        </p:sp>
        <p:sp>
          <p:nvSpPr>
            <p:cNvPr id="25" name="Ovaal 24">
              <a:extLst>
                <a:ext uri="{FF2B5EF4-FFF2-40B4-BE49-F238E27FC236}">
                  <a16:creationId xmlns:a16="http://schemas.microsoft.com/office/drawing/2014/main" id="{7D4AAB55-3CC1-46BA-9CD1-E0A8AD6761B4}"/>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6" name="Rechthoek 25">
              <a:extLst>
                <a:ext uri="{FF2B5EF4-FFF2-40B4-BE49-F238E27FC236}">
                  <a16:creationId xmlns:a16="http://schemas.microsoft.com/office/drawing/2014/main" id="{AEAD2B84-5E90-4217-A145-FAEDC26782F1}"/>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654B3537-8FA9-4E86-B012-B09D46BA8841}"/>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8" name="Rechthoek 27">
              <a:extLst>
                <a:ext uri="{FF2B5EF4-FFF2-40B4-BE49-F238E27FC236}">
                  <a16:creationId xmlns:a16="http://schemas.microsoft.com/office/drawing/2014/main" id="{C985FD35-2242-44B1-82AC-0A39A083617C}"/>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U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9" name="Ovaal 28">
              <a:extLst>
                <a:ext uri="{FF2B5EF4-FFF2-40B4-BE49-F238E27FC236}">
                  <a16:creationId xmlns:a16="http://schemas.microsoft.com/office/drawing/2014/main" id="{21E53785-EED5-4165-9E84-F064F3A68276}"/>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0" name="Rechthoek 29">
              <a:extLst>
                <a:ext uri="{FF2B5EF4-FFF2-40B4-BE49-F238E27FC236}">
                  <a16:creationId xmlns:a16="http://schemas.microsoft.com/office/drawing/2014/main" id="{1B1764C4-7416-449C-A081-BAFD1518EC28}"/>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450850" marR="0" lvl="0" indent="-184150" defTabSz="914400" eaLnBrk="1" fontAlgn="auto" latinLnBrk="0" hangingPunct="1">
                <a:lnSpc>
                  <a:spcPct val="100000"/>
                </a:lnSpc>
                <a:spcBef>
                  <a:spcPts val="600"/>
                </a:spcBef>
                <a:spcAft>
                  <a:spcPts val="600"/>
                </a:spcAft>
                <a:buClr>
                  <a:schemeClr val="tx1"/>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1" name="Ovaal 30">
              <a:extLst>
                <a:ext uri="{FF2B5EF4-FFF2-40B4-BE49-F238E27FC236}">
                  <a16:creationId xmlns:a16="http://schemas.microsoft.com/office/drawing/2014/main" id="{EBF4C72A-2710-49C1-9698-08E162CA2339}"/>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2" name="Rechthoek 31">
              <a:extLst>
                <a:ext uri="{FF2B5EF4-FFF2-40B4-BE49-F238E27FC236}">
                  <a16:creationId xmlns:a16="http://schemas.microsoft.com/office/drawing/2014/main" id="{6248734B-8868-49A1-BB15-BAF09284BD60}"/>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600" b="1" i="0" u="none" strike="noStrike" kern="0" cap="all"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#2</a:t>
              </a:r>
            </a:p>
          </p:txBody>
        </p:sp>
        <p:grpSp>
          <p:nvGrpSpPr>
            <p:cNvPr id="35" name="VOORBEELD">
              <a:extLst>
                <a:ext uri="{FF2B5EF4-FFF2-40B4-BE49-F238E27FC236}">
                  <a16:creationId xmlns:a16="http://schemas.microsoft.com/office/drawing/2014/main" id="{09CCD4EC-1BE4-4C0B-8D4A-004FFCAF47AA}"/>
                </a:ext>
              </a:extLst>
            </p:cNvPr>
            <p:cNvGrpSpPr/>
            <p:nvPr userDrawn="1"/>
          </p:nvGrpSpPr>
          <p:grpSpPr>
            <a:xfrm>
              <a:off x="-3605171" y="458674"/>
              <a:ext cx="3234311" cy="558875"/>
              <a:chOff x="-3605171" y="458674"/>
              <a:chExt cx="3234311" cy="558875"/>
            </a:xfrm>
          </p:grpSpPr>
          <p:sp>
            <p:nvSpPr>
              <p:cNvPr id="36" name="Rechthoek 35">
                <a:extLst>
                  <a:ext uri="{FF2B5EF4-FFF2-40B4-BE49-F238E27FC236}">
                    <a16:creationId xmlns:a16="http://schemas.microsoft.com/office/drawing/2014/main" id="{92CB472F-9666-4691-838B-D884CFE730A3}"/>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37" name="Rechthoek 36">
                <a:extLst>
                  <a:ext uri="{FF2B5EF4-FFF2-40B4-BE49-F238E27FC236}">
                    <a16:creationId xmlns:a16="http://schemas.microsoft.com/office/drawing/2014/main" id="{5036B019-EAA6-4496-A0CF-C264DCD4585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DBEA2041-66FD-4F51-91F6-401EA28468D3}"/>
                  </a:ext>
                </a:extLst>
              </p:cNvPr>
              <p:cNvGrpSpPr/>
              <p:nvPr userDrawn="1"/>
            </p:nvGrpSpPr>
            <p:grpSpPr>
              <a:xfrm>
                <a:off x="-3386247" y="830871"/>
                <a:ext cx="139423" cy="109566"/>
                <a:chOff x="-2866744" y="827071"/>
                <a:chExt cx="168701" cy="132575"/>
              </a:xfrm>
            </p:grpSpPr>
            <p:grpSp>
              <p:nvGrpSpPr>
                <p:cNvPr id="69" name="Groep 68">
                  <a:extLst>
                    <a:ext uri="{FF2B5EF4-FFF2-40B4-BE49-F238E27FC236}">
                      <a16:creationId xmlns:a16="http://schemas.microsoft.com/office/drawing/2014/main" id="{F3E62CA5-552B-48CA-AC51-FBC26541DE83}"/>
                    </a:ext>
                  </a:extLst>
                </p:cNvPr>
                <p:cNvGrpSpPr/>
                <p:nvPr userDrawn="1"/>
              </p:nvGrpSpPr>
              <p:grpSpPr>
                <a:xfrm>
                  <a:off x="-2866744" y="827071"/>
                  <a:ext cx="168701" cy="132575"/>
                  <a:chOff x="-2866744" y="827071"/>
                  <a:chExt cx="168701" cy="132575"/>
                </a:xfrm>
              </p:grpSpPr>
              <p:cxnSp>
                <p:nvCxnSpPr>
                  <p:cNvPr id="71" name="Rechte verbindingslijn 70">
                    <a:extLst>
                      <a:ext uri="{FF2B5EF4-FFF2-40B4-BE49-F238E27FC236}">
                        <a16:creationId xmlns:a16="http://schemas.microsoft.com/office/drawing/2014/main" id="{5796A851-C7AA-4CE1-9107-CFEBF607342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F1CBE5BF-3C05-4D49-9AA6-6E74D925649A}"/>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1BFB0E88-6B2E-42F3-A6A6-744D19442FB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EBD26498-10BB-4EFD-9848-9E808E4E1B47}"/>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F31D293A-7A65-4E9F-8DC8-44B95602204E}"/>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0" name="Pijl: rechts 69">
                  <a:extLst>
                    <a:ext uri="{FF2B5EF4-FFF2-40B4-BE49-F238E27FC236}">
                      <a16:creationId xmlns:a16="http://schemas.microsoft.com/office/drawing/2014/main" id="{65DFADBE-63B6-42E6-ABA5-69209619433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04C3A618-29E0-454B-96F1-FBE18D6F8FD0}"/>
                  </a:ext>
                </a:extLst>
              </p:cNvPr>
              <p:cNvGrpSpPr/>
              <p:nvPr userDrawn="1"/>
            </p:nvGrpSpPr>
            <p:grpSpPr>
              <a:xfrm>
                <a:off x="-3605171" y="830871"/>
                <a:ext cx="139423" cy="109566"/>
                <a:chOff x="-2866744" y="518074"/>
                <a:chExt cx="168701" cy="132575"/>
              </a:xfrm>
            </p:grpSpPr>
            <p:grpSp>
              <p:nvGrpSpPr>
                <p:cNvPr id="62" name="Groep 61">
                  <a:extLst>
                    <a:ext uri="{FF2B5EF4-FFF2-40B4-BE49-F238E27FC236}">
                      <a16:creationId xmlns:a16="http://schemas.microsoft.com/office/drawing/2014/main" id="{46274155-D9CC-4847-A381-4DF9C88A71F5}"/>
                    </a:ext>
                  </a:extLst>
                </p:cNvPr>
                <p:cNvGrpSpPr/>
                <p:nvPr userDrawn="1"/>
              </p:nvGrpSpPr>
              <p:grpSpPr>
                <a:xfrm>
                  <a:off x="-2866744" y="518074"/>
                  <a:ext cx="168701" cy="132575"/>
                  <a:chOff x="-2866744" y="518074"/>
                  <a:chExt cx="168701" cy="132575"/>
                </a:xfrm>
              </p:grpSpPr>
              <p:cxnSp>
                <p:nvCxnSpPr>
                  <p:cNvPr id="64" name="Rechte verbindingslijn 63">
                    <a:extLst>
                      <a:ext uri="{FF2B5EF4-FFF2-40B4-BE49-F238E27FC236}">
                        <a16:creationId xmlns:a16="http://schemas.microsoft.com/office/drawing/2014/main" id="{F67E8EF3-813F-4043-AAF9-C89796FE0D34}"/>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F326B48A-ED8B-45CB-BA8F-9F49F329BA5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21670537-94ED-42B3-A133-C8328760ADF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60759544-7635-4A1A-A256-73D2BAAE1226}"/>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500064BF-AD08-4590-8658-E190E88B4B37}"/>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3" name="Pijl: rechts 62">
                  <a:extLst>
                    <a:ext uri="{FF2B5EF4-FFF2-40B4-BE49-F238E27FC236}">
                      <a16:creationId xmlns:a16="http://schemas.microsoft.com/office/drawing/2014/main" id="{DD6C01EB-FA3C-42B1-9C0E-FF21270D9ED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40" name="Rechte verbindingslijn 39">
                <a:extLst>
                  <a:ext uri="{FF2B5EF4-FFF2-40B4-BE49-F238E27FC236}">
                    <a16:creationId xmlns:a16="http://schemas.microsoft.com/office/drawing/2014/main" id="{6CE50FD9-5E79-48BD-96A6-09FEA9748196}"/>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1" name="Rechte verbindingslijn 40">
                <a:extLst>
                  <a:ext uri="{FF2B5EF4-FFF2-40B4-BE49-F238E27FC236}">
                    <a16:creationId xmlns:a16="http://schemas.microsoft.com/office/drawing/2014/main" id="{9166BB64-E197-41A4-92DF-EE7E2EA831BA}"/>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2" name="Rechthoek 41">
                <a:extLst>
                  <a:ext uri="{FF2B5EF4-FFF2-40B4-BE49-F238E27FC236}">
                    <a16:creationId xmlns:a16="http://schemas.microsoft.com/office/drawing/2014/main" id="{BA172E9A-5191-4819-85A4-6544EE4ABA6A}"/>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3" name="Rechthoek 42">
                <a:extLst>
                  <a:ext uri="{FF2B5EF4-FFF2-40B4-BE49-F238E27FC236}">
                    <a16:creationId xmlns:a16="http://schemas.microsoft.com/office/drawing/2014/main" id="{5990D543-7A10-44B1-A2F3-DF8FD4A97F34}"/>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4" name="Groep 43">
                <a:extLst>
                  <a:ext uri="{FF2B5EF4-FFF2-40B4-BE49-F238E27FC236}">
                    <a16:creationId xmlns:a16="http://schemas.microsoft.com/office/drawing/2014/main" id="{C10941DB-ED02-4ED4-828E-6215AB202EFD}"/>
                  </a:ext>
                </a:extLst>
              </p:cNvPr>
              <p:cNvGrpSpPr/>
              <p:nvPr userDrawn="1"/>
            </p:nvGrpSpPr>
            <p:grpSpPr>
              <a:xfrm>
                <a:off x="-2916763" y="769168"/>
                <a:ext cx="268738" cy="248381"/>
                <a:chOff x="-2916763" y="769168"/>
                <a:chExt cx="268738" cy="248381"/>
              </a:xfrm>
            </p:grpSpPr>
            <p:sp>
              <p:nvSpPr>
                <p:cNvPr id="54" name="Rechthoek 53">
                  <a:extLst>
                    <a:ext uri="{FF2B5EF4-FFF2-40B4-BE49-F238E27FC236}">
                      <a16:creationId xmlns:a16="http://schemas.microsoft.com/office/drawing/2014/main" id="{2218071D-65B8-4F17-8D16-DBD55DFDB0DF}"/>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55" name="Groep 54">
                  <a:extLst>
                    <a:ext uri="{FF2B5EF4-FFF2-40B4-BE49-F238E27FC236}">
                      <a16:creationId xmlns:a16="http://schemas.microsoft.com/office/drawing/2014/main" id="{93F879FD-DF2A-4308-B9D1-D8F11D11E0FA}"/>
                    </a:ext>
                  </a:extLst>
                </p:cNvPr>
                <p:cNvGrpSpPr/>
                <p:nvPr userDrawn="1"/>
              </p:nvGrpSpPr>
              <p:grpSpPr>
                <a:xfrm>
                  <a:off x="-2866744" y="827071"/>
                  <a:ext cx="168701" cy="132575"/>
                  <a:chOff x="-2866744" y="827071"/>
                  <a:chExt cx="168701" cy="132575"/>
                </a:xfrm>
              </p:grpSpPr>
              <p:cxnSp>
                <p:nvCxnSpPr>
                  <p:cNvPr id="57" name="Rechte verbindingslijn 56">
                    <a:extLst>
                      <a:ext uri="{FF2B5EF4-FFF2-40B4-BE49-F238E27FC236}">
                        <a16:creationId xmlns:a16="http://schemas.microsoft.com/office/drawing/2014/main" id="{4EF1E636-24D6-4CD0-8E4F-8CC92AE0E65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D074A65C-80AF-4844-81B7-5E3F7B42696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1AB84E05-2A0E-4479-B9C1-1B82B96CD326}"/>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E6618C8A-80CD-44A3-9686-F2DF5F5A5CA9}"/>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57CDB882-8295-45F4-80BE-E99A77ABCC1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6" name="Pijl: rechts 55">
                  <a:extLst>
                    <a:ext uri="{FF2B5EF4-FFF2-40B4-BE49-F238E27FC236}">
                      <a16:creationId xmlns:a16="http://schemas.microsoft.com/office/drawing/2014/main" id="{DA179E4D-56E6-4C43-BBC1-A875E80C9A4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45" name="Groep 44">
                <a:extLst>
                  <a:ext uri="{FF2B5EF4-FFF2-40B4-BE49-F238E27FC236}">
                    <a16:creationId xmlns:a16="http://schemas.microsoft.com/office/drawing/2014/main" id="{F315E4F3-B18F-4AB3-A935-7ABB36556509}"/>
                  </a:ext>
                </a:extLst>
              </p:cNvPr>
              <p:cNvGrpSpPr/>
              <p:nvPr userDrawn="1"/>
            </p:nvGrpSpPr>
            <p:grpSpPr>
              <a:xfrm>
                <a:off x="-2916763" y="460171"/>
                <a:ext cx="268738" cy="248381"/>
                <a:chOff x="-2916763" y="460171"/>
                <a:chExt cx="268738" cy="248381"/>
              </a:xfrm>
            </p:grpSpPr>
            <p:sp>
              <p:nvSpPr>
                <p:cNvPr id="46" name="Rechthoek 45">
                  <a:extLst>
                    <a:ext uri="{FF2B5EF4-FFF2-40B4-BE49-F238E27FC236}">
                      <a16:creationId xmlns:a16="http://schemas.microsoft.com/office/drawing/2014/main" id="{31D20E1F-B72F-4141-91FD-35606E34E026}"/>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47" name="Groep 46">
                  <a:extLst>
                    <a:ext uri="{FF2B5EF4-FFF2-40B4-BE49-F238E27FC236}">
                      <a16:creationId xmlns:a16="http://schemas.microsoft.com/office/drawing/2014/main" id="{3938D374-0167-40F2-B052-F75A31E6C0CA}"/>
                    </a:ext>
                  </a:extLst>
                </p:cNvPr>
                <p:cNvGrpSpPr/>
                <p:nvPr userDrawn="1"/>
              </p:nvGrpSpPr>
              <p:grpSpPr>
                <a:xfrm>
                  <a:off x="-2866744" y="518074"/>
                  <a:ext cx="168701" cy="132575"/>
                  <a:chOff x="-2866744" y="518074"/>
                  <a:chExt cx="168701" cy="132575"/>
                </a:xfrm>
              </p:grpSpPr>
              <p:cxnSp>
                <p:nvCxnSpPr>
                  <p:cNvPr id="49" name="Rechte verbindingslijn 48">
                    <a:extLst>
                      <a:ext uri="{FF2B5EF4-FFF2-40B4-BE49-F238E27FC236}">
                        <a16:creationId xmlns:a16="http://schemas.microsoft.com/office/drawing/2014/main" id="{9B63684B-64C3-4EDF-A4FB-A2946B9370B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B5C81E11-11D6-4C10-9A6B-6A2AC7607C1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26E5E313-AB35-4C81-B408-30F4509A65FC}"/>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5BED3358-D640-4FEF-AC65-6756422AA47D}"/>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976C538A-0432-4A7D-A7BA-14782B1DC3AA}"/>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8" name="Pijl: rechts 47">
                  <a:extLst>
                    <a:ext uri="{FF2B5EF4-FFF2-40B4-BE49-F238E27FC236}">
                      <a16:creationId xmlns:a16="http://schemas.microsoft.com/office/drawing/2014/main" id="{2A974B5F-C311-449E-BFA8-AB3B8A66D108}"/>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grpSp>
        <p:nvGrpSpPr>
          <p:cNvPr id="78" name="INSTRUCTIE">
            <a:extLst>
              <a:ext uri="{FF2B5EF4-FFF2-40B4-BE49-F238E27FC236}">
                <a16:creationId xmlns:a16="http://schemas.microsoft.com/office/drawing/2014/main" id="{4E89A7C3-2566-46D9-8A19-FDF6B03B253E}"/>
              </a:ext>
            </a:extLst>
          </p:cNvPr>
          <p:cNvGrpSpPr/>
          <p:nvPr userDrawn="1"/>
        </p:nvGrpSpPr>
        <p:grpSpPr>
          <a:xfrm>
            <a:off x="12377867" y="0"/>
            <a:ext cx="3593091" cy="4440791"/>
            <a:chOff x="-3786165" y="0"/>
            <a:chExt cx="3593091" cy="4440791"/>
          </a:xfrm>
        </p:grpSpPr>
        <p:sp>
          <p:nvSpPr>
            <p:cNvPr id="80" name="Rechthoek 79">
              <a:extLst>
                <a:ext uri="{FF2B5EF4-FFF2-40B4-BE49-F238E27FC236}">
                  <a16:creationId xmlns:a16="http://schemas.microsoft.com/office/drawing/2014/main" id="{9FB39E69-B5E7-493B-A5CE-753CAF41720C}"/>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Afbeelding invoegen/opmaken</a:t>
              </a:r>
            </a:p>
          </p:txBody>
        </p:sp>
        <p:sp>
          <p:nvSpPr>
            <p:cNvPr id="81" name="Ovaal 80">
              <a:extLst>
                <a:ext uri="{FF2B5EF4-FFF2-40B4-BE49-F238E27FC236}">
                  <a16:creationId xmlns:a16="http://schemas.microsoft.com/office/drawing/2014/main" id="{79CBAB41-36D4-415E-A539-C0C6340F4383}"/>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2" name="Rechthoek 81">
              <a:extLst>
                <a:ext uri="{FF2B5EF4-FFF2-40B4-BE49-F238E27FC236}">
                  <a16:creationId xmlns:a16="http://schemas.microsoft.com/office/drawing/2014/main" id="{1A97E6B8-6B9A-4D88-988F-B758FA85A7FE}"/>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3" name="Groep 82">
              <a:extLst>
                <a:ext uri="{FF2B5EF4-FFF2-40B4-BE49-F238E27FC236}">
                  <a16:creationId xmlns:a16="http://schemas.microsoft.com/office/drawing/2014/main" id="{7845B778-BD46-4B63-94A6-D388E8E97FA0}"/>
                </a:ext>
              </a:extLst>
            </p:cNvPr>
            <p:cNvGrpSpPr/>
            <p:nvPr userDrawn="1"/>
          </p:nvGrpSpPr>
          <p:grpSpPr>
            <a:xfrm>
              <a:off x="-3316179" y="1231351"/>
              <a:ext cx="294789" cy="318834"/>
              <a:chOff x="14466489" y="1001522"/>
              <a:chExt cx="290627" cy="314333"/>
            </a:xfrm>
          </p:grpSpPr>
          <p:sp>
            <p:nvSpPr>
              <p:cNvPr id="112" name="Rechthoek 111">
                <a:extLst>
                  <a:ext uri="{FF2B5EF4-FFF2-40B4-BE49-F238E27FC236}">
                    <a16:creationId xmlns:a16="http://schemas.microsoft.com/office/drawing/2014/main" id="{C6A40D79-11D5-45A1-BA04-17117556B57C}"/>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13" name="Ovaal 112">
                <a:extLst>
                  <a:ext uri="{FF2B5EF4-FFF2-40B4-BE49-F238E27FC236}">
                    <a16:creationId xmlns:a16="http://schemas.microsoft.com/office/drawing/2014/main" id="{207C3F3C-77D2-4CA4-B281-0C162365E4CA}"/>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14" name="Vrije vorm: vorm 113">
                <a:extLst>
                  <a:ext uri="{FF2B5EF4-FFF2-40B4-BE49-F238E27FC236}">
                    <a16:creationId xmlns:a16="http://schemas.microsoft.com/office/drawing/2014/main" id="{9145512D-414F-4BE5-9AF4-8682BE5C9D9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15" name="Rechthoek: afgeronde hoeken 114">
                <a:extLst>
                  <a:ext uri="{FF2B5EF4-FFF2-40B4-BE49-F238E27FC236}">
                    <a16:creationId xmlns:a16="http://schemas.microsoft.com/office/drawing/2014/main" id="{F7CFD537-02FF-4FCD-AF77-506F800724CC}"/>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cxnSp>
            <p:nvCxnSpPr>
              <p:cNvPr id="116" name="Rechte verbindingslijn 115">
                <a:extLst>
                  <a:ext uri="{FF2B5EF4-FFF2-40B4-BE49-F238E27FC236}">
                    <a16:creationId xmlns:a16="http://schemas.microsoft.com/office/drawing/2014/main" id="{760ABEA5-3521-40EB-9B36-28862F195656}"/>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7" name="Rechte verbindingslijn 116">
                <a:extLst>
                  <a:ext uri="{FF2B5EF4-FFF2-40B4-BE49-F238E27FC236}">
                    <a16:creationId xmlns:a16="http://schemas.microsoft.com/office/drawing/2014/main" id="{6A1040BC-9151-4336-B149-DF38CA7DDF12}"/>
                  </a:ext>
                </a:extLst>
              </p:cNvPr>
              <p:cNvCxnSpPr>
                <a:cxnSpLocks/>
                <a:stCxn id="11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4" name="Ovaal 83">
              <a:extLst>
                <a:ext uri="{FF2B5EF4-FFF2-40B4-BE49-F238E27FC236}">
                  <a16:creationId xmlns:a16="http://schemas.microsoft.com/office/drawing/2014/main" id="{92801969-3BCF-4040-A348-B8AC6488ABE7}"/>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5" name="Rechthoek 84">
              <a:extLst>
                <a:ext uri="{FF2B5EF4-FFF2-40B4-BE49-F238E27FC236}">
                  <a16:creationId xmlns:a16="http://schemas.microsoft.com/office/drawing/2014/main" id="{7F18D9B3-EAC7-4AAF-A231-6EA40F350E47}"/>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6" name="Groep 85">
              <a:extLst>
                <a:ext uri="{FF2B5EF4-FFF2-40B4-BE49-F238E27FC236}">
                  <a16:creationId xmlns:a16="http://schemas.microsoft.com/office/drawing/2014/main" id="{C6E2B286-AA1C-4141-8C38-53BB70871A8D}"/>
                </a:ext>
              </a:extLst>
            </p:cNvPr>
            <p:cNvGrpSpPr/>
            <p:nvPr userDrawn="1"/>
          </p:nvGrpSpPr>
          <p:grpSpPr>
            <a:xfrm>
              <a:off x="-3311319" y="2164285"/>
              <a:ext cx="825500" cy="209550"/>
              <a:chOff x="13504624" y="2482850"/>
              <a:chExt cx="825500" cy="209550"/>
            </a:xfrm>
          </p:grpSpPr>
          <p:sp>
            <p:nvSpPr>
              <p:cNvPr id="109" name="Rechthoek 108">
                <a:extLst>
                  <a:ext uri="{FF2B5EF4-FFF2-40B4-BE49-F238E27FC236}">
                    <a16:creationId xmlns:a16="http://schemas.microsoft.com/office/drawing/2014/main" id="{31E82C1A-89AB-467F-BDE3-806C91A33897}"/>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110" name="Rechte verbindingslijn 109">
                <a:extLst>
                  <a:ext uri="{FF2B5EF4-FFF2-40B4-BE49-F238E27FC236}">
                    <a16:creationId xmlns:a16="http://schemas.microsoft.com/office/drawing/2014/main" id="{462FAB55-1E34-44A6-8A84-830CC060C036}"/>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11" name="Gelijkbenige driehoek 110">
                <a:extLst>
                  <a:ext uri="{FF2B5EF4-FFF2-40B4-BE49-F238E27FC236}">
                    <a16:creationId xmlns:a16="http://schemas.microsoft.com/office/drawing/2014/main" id="{0C9D9358-0746-4C2D-B643-D2CCBE808BE1}"/>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sp>
          <p:nvSpPr>
            <p:cNvPr id="87" name="Ovaal 86">
              <a:extLst>
                <a:ext uri="{FF2B5EF4-FFF2-40B4-BE49-F238E27FC236}">
                  <a16:creationId xmlns:a16="http://schemas.microsoft.com/office/drawing/2014/main" id="{6B0C7FBF-7890-489E-A2AF-9A6DDC14535B}"/>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8" name="Rechthoek 87">
              <a:extLst>
                <a:ext uri="{FF2B5EF4-FFF2-40B4-BE49-F238E27FC236}">
                  <a16:creationId xmlns:a16="http://schemas.microsoft.com/office/drawing/2014/main" id="{D3AA46A8-672B-4907-AE1A-DB2F5BF99136}"/>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89" name="Groep 88">
              <a:extLst>
                <a:ext uri="{FF2B5EF4-FFF2-40B4-BE49-F238E27FC236}">
                  <a16:creationId xmlns:a16="http://schemas.microsoft.com/office/drawing/2014/main" id="{0C84C163-034F-451C-8EDF-04E43F599565}"/>
                </a:ext>
              </a:extLst>
            </p:cNvPr>
            <p:cNvGrpSpPr/>
            <p:nvPr userDrawn="1"/>
          </p:nvGrpSpPr>
          <p:grpSpPr>
            <a:xfrm>
              <a:off x="-3408294" y="3643742"/>
              <a:ext cx="622283" cy="612920"/>
              <a:chOff x="12617641" y="3403239"/>
              <a:chExt cx="752963" cy="741634"/>
            </a:xfrm>
          </p:grpSpPr>
          <p:grpSp>
            <p:nvGrpSpPr>
              <p:cNvPr id="93" name="Groep 92">
                <a:extLst>
                  <a:ext uri="{FF2B5EF4-FFF2-40B4-BE49-F238E27FC236}">
                    <a16:creationId xmlns:a16="http://schemas.microsoft.com/office/drawing/2014/main" id="{8EB249C1-7E76-4F5D-8893-E86A9562742E}"/>
                  </a:ext>
                </a:extLst>
              </p:cNvPr>
              <p:cNvGrpSpPr/>
              <p:nvPr userDrawn="1"/>
            </p:nvGrpSpPr>
            <p:grpSpPr>
              <a:xfrm>
                <a:off x="12771530" y="3403239"/>
                <a:ext cx="467176" cy="448491"/>
                <a:chOff x="12782157" y="3403239"/>
                <a:chExt cx="467176" cy="448491"/>
              </a:xfrm>
            </p:grpSpPr>
            <p:grpSp>
              <p:nvGrpSpPr>
                <p:cNvPr id="96" name="Groep 95">
                  <a:extLst>
                    <a:ext uri="{FF2B5EF4-FFF2-40B4-BE49-F238E27FC236}">
                      <a16:creationId xmlns:a16="http://schemas.microsoft.com/office/drawing/2014/main" id="{3173E556-8C3D-4472-B780-E342D6098741}"/>
                    </a:ext>
                  </a:extLst>
                </p:cNvPr>
                <p:cNvGrpSpPr/>
                <p:nvPr userDrawn="1"/>
              </p:nvGrpSpPr>
              <p:grpSpPr>
                <a:xfrm>
                  <a:off x="12782157" y="3403239"/>
                  <a:ext cx="412976" cy="396132"/>
                  <a:chOff x="13554906" y="3320109"/>
                  <a:chExt cx="443917" cy="425811"/>
                </a:xfrm>
              </p:grpSpPr>
              <p:grpSp>
                <p:nvGrpSpPr>
                  <p:cNvPr id="103" name="Groep 102">
                    <a:extLst>
                      <a:ext uri="{FF2B5EF4-FFF2-40B4-BE49-F238E27FC236}">
                        <a16:creationId xmlns:a16="http://schemas.microsoft.com/office/drawing/2014/main" id="{4E9FCA01-873F-4DB4-8695-7E8CF5DD272C}"/>
                      </a:ext>
                    </a:extLst>
                  </p:cNvPr>
                  <p:cNvGrpSpPr/>
                  <p:nvPr userDrawn="1"/>
                </p:nvGrpSpPr>
                <p:grpSpPr>
                  <a:xfrm>
                    <a:off x="13554906" y="3320109"/>
                    <a:ext cx="443917" cy="425811"/>
                    <a:chOff x="12909684" y="1276143"/>
                    <a:chExt cx="443917" cy="425811"/>
                  </a:xfrm>
                </p:grpSpPr>
                <p:sp>
                  <p:nvSpPr>
                    <p:cNvPr id="106" name="Rechthoek 105">
                      <a:extLst>
                        <a:ext uri="{FF2B5EF4-FFF2-40B4-BE49-F238E27FC236}">
                          <a16:creationId xmlns:a16="http://schemas.microsoft.com/office/drawing/2014/main" id="{0F860AAB-292A-416B-B0C2-A4F2707F7581}"/>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07" name="Rechthoek 106">
                      <a:extLst>
                        <a:ext uri="{FF2B5EF4-FFF2-40B4-BE49-F238E27FC236}">
                          <a16:creationId xmlns:a16="http://schemas.microsoft.com/office/drawing/2014/main" id="{9E02BF6B-EDA9-4858-AC00-7873D619E2AE}"/>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08" name="Ovaal 107">
                      <a:extLst>
                        <a:ext uri="{FF2B5EF4-FFF2-40B4-BE49-F238E27FC236}">
                          <a16:creationId xmlns:a16="http://schemas.microsoft.com/office/drawing/2014/main" id="{744E0DED-BD6E-4496-893B-53AEF3342AA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pic>
                <p:nvPicPr>
                  <p:cNvPr id="104" name="Afbeelding 103">
                    <a:extLst>
                      <a:ext uri="{FF2B5EF4-FFF2-40B4-BE49-F238E27FC236}">
                        <a16:creationId xmlns:a16="http://schemas.microsoft.com/office/drawing/2014/main" id="{9C3F841E-3EFA-4F0D-A33E-74D80C2CC7EA}"/>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5" name="Afbeelding 104">
                    <a:extLst>
                      <a:ext uri="{FF2B5EF4-FFF2-40B4-BE49-F238E27FC236}">
                        <a16:creationId xmlns:a16="http://schemas.microsoft.com/office/drawing/2014/main" id="{79CFCC4A-4842-4BFF-A0C4-901EC07BDCAD}"/>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97" name="Groep 96">
                  <a:extLst>
                    <a:ext uri="{FF2B5EF4-FFF2-40B4-BE49-F238E27FC236}">
                      <a16:creationId xmlns:a16="http://schemas.microsoft.com/office/drawing/2014/main" id="{C219A3A6-A073-455E-A3D9-B1C7B512E0D2}"/>
                    </a:ext>
                  </a:extLst>
                </p:cNvPr>
                <p:cNvGrpSpPr/>
                <p:nvPr userDrawn="1"/>
              </p:nvGrpSpPr>
              <p:grpSpPr>
                <a:xfrm>
                  <a:off x="13103513" y="3705268"/>
                  <a:ext cx="145820" cy="146462"/>
                  <a:chOff x="13096169" y="3602278"/>
                  <a:chExt cx="145820" cy="146462"/>
                </a:xfrm>
              </p:grpSpPr>
              <p:sp>
                <p:nvSpPr>
                  <p:cNvPr id="101" name="Rechthoek 100">
                    <a:extLst>
                      <a:ext uri="{FF2B5EF4-FFF2-40B4-BE49-F238E27FC236}">
                        <a16:creationId xmlns:a16="http://schemas.microsoft.com/office/drawing/2014/main" id="{E5AD3BCD-9ADA-4098-9E96-2FEF900EEA8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02" name="Rechthoek 101">
                    <a:extLst>
                      <a:ext uri="{FF2B5EF4-FFF2-40B4-BE49-F238E27FC236}">
                        <a16:creationId xmlns:a16="http://schemas.microsoft.com/office/drawing/2014/main" id="{C269D83A-1B4E-4C3E-8164-C705291E79D8}"/>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98" name="Groep 97">
                  <a:extLst>
                    <a:ext uri="{FF2B5EF4-FFF2-40B4-BE49-F238E27FC236}">
                      <a16:creationId xmlns:a16="http://schemas.microsoft.com/office/drawing/2014/main" id="{4960FEE8-9B87-47D0-9FD5-F92BD0DE3599}"/>
                    </a:ext>
                  </a:extLst>
                </p:cNvPr>
                <p:cNvGrpSpPr/>
                <p:nvPr userDrawn="1"/>
              </p:nvGrpSpPr>
              <p:grpSpPr>
                <a:xfrm rot="10800000">
                  <a:off x="13061402" y="3665637"/>
                  <a:ext cx="145820" cy="146462"/>
                  <a:chOff x="13096169" y="3602278"/>
                  <a:chExt cx="145820" cy="146462"/>
                </a:xfrm>
              </p:grpSpPr>
              <p:sp>
                <p:nvSpPr>
                  <p:cNvPr id="99" name="Rechthoek 98">
                    <a:extLst>
                      <a:ext uri="{FF2B5EF4-FFF2-40B4-BE49-F238E27FC236}">
                        <a16:creationId xmlns:a16="http://schemas.microsoft.com/office/drawing/2014/main" id="{4FFB4564-E9C3-4505-99A1-E35F7E44866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00" name="Rechthoek 99">
                    <a:extLst>
                      <a:ext uri="{FF2B5EF4-FFF2-40B4-BE49-F238E27FC236}">
                        <a16:creationId xmlns:a16="http://schemas.microsoft.com/office/drawing/2014/main" id="{93445CEC-06D1-4669-96C7-9A6AAFC322D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
            <p:nvSpPr>
              <p:cNvPr id="94" name="Rechthoek 93">
                <a:extLst>
                  <a:ext uri="{FF2B5EF4-FFF2-40B4-BE49-F238E27FC236}">
                    <a16:creationId xmlns:a16="http://schemas.microsoft.com/office/drawing/2014/main" id="{8E0B275D-8427-4C94-9A52-D31B7A398EA5}"/>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Bijsnijden</a:t>
                </a:r>
              </a:p>
            </p:txBody>
          </p:sp>
          <p:sp>
            <p:nvSpPr>
              <p:cNvPr id="95" name="Gelijkbenige driehoek 94">
                <a:extLst>
                  <a:ext uri="{FF2B5EF4-FFF2-40B4-BE49-F238E27FC236}">
                    <a16:creationId xmlns:a16="http://schemas.microsoft.com/office/drawing/2014/main" id="{751BCBEB-215F-4111-9CB1-E190B87F0952}"/>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70378159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50% TEKST + 50% AFBEELDING">
    <p:spTree>
      <p:nvGrpSpPr>
        <p:cNvPr id="1" name=""/>
        <p:cNvGrpSpPr/>
        <p:nvPr/>
      </p:nvGrpSpPr>
      <p:grpSpPr>
        <a:xfrm>
          <a:off x="0" y="0"/>
          <a:ext cx="0" cy="0"/>
          <a:chOff x="0" y="0"/>
          <a:chExt cx="0" cy="0"/>
        </a:xfrm>
      </p:grpSpPr>
      <p:sp>
        <p:nvSpPr>
          <p:cNvPr id="10" name="Tijdelijke aanduiding voor afbeelding 16">
            <a:extLst>
              <a:ext uri="{FF2B5EF4-FFF2-40B4-BE49-F238E27FC236}">
                <a16:creationId xmlns:a16="http://schemas.microsoft.com/office/drawing/2014/main" id="{3E7D56D3-A407-4B65-98D8-B8448D90DAAB}"/>
              </a:ext>
            </a:extLst>
          </p:cNvPr>
          <p:cNvSpPr>
            <a:spLocks noGrp="1"/>
          </p:cNvSpPr>
          <p:nvPr>
            <p:ph type="pic" sz="quarter" idx="13" hasCustomPrompt="1"/>
          </p:nvPr>
        </p:nvSpPr>
        <p:spPr>
          <a:xfrm>
            <a:off x="6096000" y="0"/>
            <a:ext cx="6095999" cy="6858000"/>
          </a:xfrm>
          <a:solidFill>
            <a:schemeClr val="bg1">
              <a:lumMod val="95000"/>
            </a:schemeClr>
          </a:solidFill>
        </p:spPr>
        <p:txBody>
          <a:bodyPr tIns="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8" y="1067697"/>
            <a:ext cx="5046662" cy="1823639"/>
          </a:xfrm>
        </p:spPr>
        <p:txBody>
          <a:bodyPr/>
          <a:lstStyle>
            <a:lvl1pPr>
              <a:defRPr b="0" i="0">
                <a:latin typeface="Exo 2" pitchFamily="2" charset="77"/>
              </a:defRPr>
            </a:lvl1pPr>
          </a:lstStyle>
          <a:p>
            <a:r>
              <a:rPr lang="nl-NL" noProof="0" dirty="0"/>
              <a:t>Plaats de titel </a:t>
            </a:r>
            <a:br>
              <a:rPr lang="nl-NL" noProof="0" dirty="0"/>
            </a:br>
            <a:r>
              <a:rPr lang="nl-NL" noProof="0" dirty="0"/>
              <a:t>van de dia hier </a:t>
            </a:r>
            <a:br>
              <a:rPr lang="nl-NL" noProof="0" dirty="0"/>
            </a:br>
            <a:r>
              <a:rPr lang="nl-NL" noProof="0" dirty="0"/>
              <a:t>(max. 2 regels)</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515938" y="3293904"/>
            <a:ext cx="5046662" cy="2512302"/>
          </a:xfrm>
        </p:spPr>
        <p:txBody>
          <a:bodyPr vert="horz"/>
          <a:lstStyle>
            <a:lvl1pPr>
              <a:defRPr b="0" i="0">
                <a:latin typeface="Lato Light" panose="020F0502020204030203" pitchFamily="34" charset="0"/>
              </a:defRPr>
            </a:lvl1pPr>
            <a:lvl2pPr>
              <a:defRPr b="0" i="0">
                <a:latin typeface="Lato Light" panose="020F0502020204030203" pitchFamily="34" charset="0"/>
              </a:defRPr>
            </a:lvl2pPr>
            <a:lvl3pPr>
              <a:defRPr b="0" i="0">
                <a:latin typeface="Lato Light" panose="020F0502020204030203" pitchFamily="34" charset="0"/>
              </a:defRPr>
            </a:lvl3pPr>
            <a:lvl4pPr>
              <a:defRPr b="0" i="0">
                <a:latin typeface="Lato Light" panose="020F0502020204030203" pitchFamily="34" charset="0"/>
              </a:defRPr>
            </a:lvl4pPr>
            <a:lvl5pPr>
              <a:defRPr b="0" i="0">
                <a:latin typeface="Lato Light" panose="020F0502020204030203" pitchFamily="34" charset="0"/>
              </a:defRPr>
            </a:lvl5pPr>
            <a:lvl6pPr>
              <a:defRPr b="0" i="0">
                <a:latin typeface="Lato Light" panose="020F0502020204030203" pitchFamily="34" charset="0"/>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Kop #1</a:t>
            </a:r>
          </a:p>
          <a:p>
            <a:pPr lvl="5"/>
            <a:r>
              <a:rPr lang="nl-NL" noProof="0" dirty="0"/>
              <a:t>Kop #2</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a:xfrm>
            <a:off x="8000383" y="7308001"/>
            <a:ext cx="2933400" cy="151790"/>
          </a:xfrm>
        </p:spPr>
        <p:txBody>
          <a:bodyPr/>
          <a:lstStyle>
            <a:lvl1pPr>
              <a:defRPr b="0" i="0">
                <a:latin typeface="Lato Light" panose="020F0502020204030203" pitchFamily="34" charset="0"/>
              </a:defRPr>
            </a:lvl1pPr>
          </a:lstStyle>
          <a:p>
            <a:fld id="{D478D012-3D28-465A-91B9-EF0E898BB42D}" type="datetime4">
              <a:rPr lang="nl-NL" smtClean="0"/>
              <a:pPr/>
              <a:t>10 september 2026</a:t>
            </a:fld>
            <a:endParaRPr lang="nl-NL"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a:xfrm>
            <a:off x="720000" y="7308001"/>
            <a:ext cx="4114800" cy="151790"/>
          </a:xfrm>
          <a:prstGeom prst="rect">
            <a:avLst/>
          </a:prstGeom>
        </p:spPr>
        <p:txBody>
          <a:bodyPr/>
          <a:lstStyle>
            <a:lvl1pPr>
              <a:defRPr b="0" i="0">
                <a:latin typeface="Lato Light" panose="020F0502020204030203" pitchFamily="34" charset="0"/>
              </a:defRPr>
            </a:lvl1pPr>
          </a:lstStyle>
          <a:p>
            <a:endParaRPr lang="nl-NL"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a:xfrm>
            <a:off x="11187403" y="7308001"/>
            <a:ext cx="284597" cy="151790"/>
          </a:xfrm>
        </p:spPr>
        <p:txBody>
          <a:bodyPr/>
          <a:lstStyle>
            <a:lvl1pPr>
              <a:defRPr b="0" i="0">
                <a:latin typeface="Lato Light" panose="020F0502020204030203" pitchFamily="34" charset="0"/>
              </a:defRPr>
            </a:lvl1pPr>
          </a:lstStyle>
          <a:p>
            <a:fld id="{D7B5DC5B-6873-43DB-ADC7-B15ACCE0DFDB}" type="slidenum">
              <a:rPr lang="nl-NL" smtClean="0"/>
              <a:pPr/>
              <a:t>‹#›</a:t>
            </a:fld>
            <a:endParaRPr lang="nl-NL" dirty="0"/>
          </a:p>
        </p:txBody>
      </p:sp>
      <p:sp>
        <p:nvSpPr>
          <p:cNvPr id="9" name="Rechthoek: afgeronde hoeken 8">
            <a:extLst>
              <a:ext uri="{FF2B5EF4-FFF2-40B4-BE49-F238E27FC236}">
                <a16:creationId xmlns:a16="http://schemas.microsoft.com/office/drawing/2014/main" id="{2FAFD85F-1CD5-417B-8535-BEABB655C122}"/>
              </a:ext>
            </a:extLst>
          </p:cNvPr>
          <p:cNvSpPr/>
          <p:nvPr userDrawn="1"/>
        </p:nvSpPr>
        <p:spPr>
          <a:xfrm>
            <a:off x="0" y="-429492"/>
            <a:ext cx="4485202"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50% TEKST + 50% AFBEELDING</a:t>
            </a:r>
          </a:p>
        </p:txBody>
      </p:sp>
      <p:grpSp>
        <p:nvGrpSpPr>
          <p:cNvPr id="11" name="INSTRUCTIE">
            <a:extLst>
              <a:ext uri="{FF2B5EF4-FFF2-40B4-BE49-F238E27FC236}">
                <a16:creationId xmlns:a16="http://schemas.microsoft.com/office/drawing/2014/main" id="{C58243DE-79D2-47E6-B815-72CD6F5C2FC6}"/>
              </a:ext>
            </a:extLst>
          </p:cNvPr>
          <p:cNvGrpSpPr/>
          <p:nvPr userDrawn="1"/>
        </p:nvGrpSpPr>
        <p:grpSpPr>
          <a:xfrm>
            <a:off x="-3786165" y="0"/>
            <a:ext cx="3593091" cy="4641338"/>
            <a:chOff x="-3786165" y="0"/>
            <a:chExt cx="3593091" cy="4641338"/>
          </a:xfrm>
        </p:grpSpPr>
        <p:sp>
          <p:nvSpPr>
            <p:cNvPr id="13" name="Rechthoek 12">
              <a:extLst>
                <a:ext uri="{FF2B5EF4-FFF2-40B4-BE49-F238E27FC236}">
                  <a16:creationId xmlns:a16="http://schemas.microsoft.com/office/drawing/2014/main" id="{D6FF7451-D5C6-4187-9FF6-B67373ED5945}"/>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Tekstniveaus kiezen</a:t>
              </a:r>
            </a:p>
          </p:txBody>
        </p:sp>
        <p:sp>
          <p:nvSpPr>
            <p:cNvPr id="14" name="Ovaal 13">
              <a:extLst>
                <a:ext uri="{FF2B5EF4-FFF2-40B4-BE49-F238E27FC236}">
                  <a16:creationId xmlns:a16="http://schemas.microsoft.com/office/drawing/2014/main" id="{DDEAD33F-645E-446D-A325-65921D93896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5" name="Rechthoek 14">
              <a:extLst>
                <a:ext uri="{FF2B5EF4-FFF2-40B4-BE49-F238E27FC236}">
                  <a16:creationId xmlns:a16="http://schemas.microsoft.com/office/drawing/2014/main" id="{60EA1E75-1C00-4220-BF77-14704DD4F1E6}"/>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16" name="Ovaal 15">
              <a:extLst>
                <a:ext uri="{FF2B5EF4-FFF2-40B4-BE49-F238E27FC236}">
                  <a16:creationId xmlns:a16="http://schemas.microsoft.com/office/drawing/2014/main" id="{B6841E7D-316A-485F-A2D9-6DB817DF35C1}"/>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7" name="Rechthoek 16">
              <a:extLst>
                <a:ext uri="{FF2B5EF4-FFF2-40B4-BE49-F238E27FC236}">
                  <a16:creationId xmlns:a16="http://schemas.microsoft.com/office/drawing/2014/main" id="{4E313112-96DB-494C-B867-A3A80F2E6447}"/>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8" name="Rechthoek 17">
              <a:extLst>
                <a:ext uri="{FF2B5EF4-FFF2-40B4-BE49-F238E27FC236}">
                  <a16:creationId xmlns:a16="http://schemas.microsoft.com/office/drawing/2014/main" id="{03114617-FB01-449F-8E52-F74C3C1FCF23}"/>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9" name="Ovaal 18">
              <a:extLst>
                <a:ext uri="{FF2B5EF4-FFF2-40B4-BE49-F238E27FC236}">
                  <a16:creationId xmlns:a16="http://schemas.microsoft.com/office/drawing/2014/main" id="{35999BD3-2EA3-45D7-9947-FFCB7C1A9A46}"/>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 name="Rechthoek 19">
              <a:extLst>
                <a:ext uri="{FF2B5EF4-FFF2-40B4-BE49-F238E27FC236}">
                  <a16:creationId xmlns:a16="http://schemas.microsoft.com/office/drawing/2014/main" id="{6422D7CF-DEB3-4BEF-9E20-C1BEF10F517C}"/>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#2</a:t>
              </a:r>
            </a:p>
          </p:txBody>
        </p:sp>
        <p:sp>
          <p:nvSpPr>
            <p:cNvPr id="21" name="Ovaal 20">
              <a:extLst>
                <a:ext uri="{FF2B5EF4-FFF2-40B4-BE49-F238E27FC236}">
                  <a16:creationId xmlns:a16="http://schemas.microsoft.com/office/drawing/2014/main" id="{4A82EFDE-1AF0-455A-8CA2-8CD4799786B3}"/>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2" name="Rechthoek 21">
              <a:extLst>
                <a:ext uri="{FF2B5EF4-FFF2-40B4-BE49-F238E27FC236}">
                  <a16:creationId xmlns:a16="http://schemas.microsoft.com/office/drawing/2014/main" id="{BA9918D5-3E52-4950-80A8-9E57CAF93490}"/>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3" name="Ovaal 22">
              <a:extLst>
                <a:ext uri="{FF2B5EF4-FFF2-40B4-BE49-F238E27FC236}">
                  <a16:creationId xmlns:a16="http://schemas.microsoft.com/office/drawing/2014/main" id="{9D10E163-FBE2-4FE7-A29C-8A17AE0FD365}"/>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4" name="Rechthoek 23">
              <a:extLst>
                <a:ext uri="{FF2B5EF4-FFF2-40B4-BE49-F238E27FC236}">
                  <a16:creationId xmlns:a16="http://schemas.microsoft.com/office/drawing/2014/main" id="{140AF77B-42B7-4A48-8C93-565FB9D4467D}"/>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#1</a:t>
              </a:r>
            </a:p>
          </p:txBody>
        </p:sp>
        <p:sp>
          <p:nvSpPr>
            <p:cNvPr id="25" name="Ovaal 24">
              <a:extLst>
                <a:ext uri="{FF2B5EF4-FFF2-40B4-BE49-F238E27FC236}">
                  <a16:creationId xmlns:a16="http://schemas.microsoft.com/office/drawing/2014/main" id="{2DEEB80C-3B1C-4C18-AEC8-409C2B40126B}"/>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6" name="Rechthoek 25">
              <a:extLst>
                <a:ext uri="{FF2B5EF4-FFF2-40B4-BE49-F238E27FC236}">
                  <a16:creationId xmlns:a16="http://schemas.microsoft.com/office/drawing/2014/main" id="{26798CEE-FBE3-49F4-ADEB-4365F36F96EC}"/>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815C9D6D-0F69-4081-B54B-6C540A1F426F}"/>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8" name="Rechthoek 27">
              <a:extLst>
                <a:ext uri="{FF2B5EF4-FFF2-40B4-BE49-F238E27FC236}">
                  <a16:creationId xmlns:a16="http://schemas.microsoft.com/office/drawing/2014/main" id="{1778BE4C-894A-4A89-86B4-2351296D433B}"/>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U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9" name="Ovaal 28">
              <a:extLst>
                <a:ext uri="{FF2B5EF4-FFF2-40B4-BE49-F238E27FC236}">
                  <a16:creationId xmlns:a16="http://schemas.microsoft.com/office/drawing/2014/main" id="{1A3CE3D8-ADD0-427D-9F0E-367F4DC144B7}"/>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0" name="Rechthoek 29">
              <a:extLst>
                <a:ext uri="{FF2B5EF4-FFF2-40B4-BE49-F238E27FC236}">
                  <a16:creationId xmlns:a16="http://schemas.microsoft.com/office/drawing/2014/main" id="{07442BD8-005B-4FE1-B6F3-BC6A4A4B1399}"/>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450850" marR="0" lvl="0" indent="-184150" defTabSz="914400" eaLnBrk="1" fontAlgn="auto" latinLnBrk="0" hangingPunct="1">
                <a:lnSpc>
                  <a:spcPct val="100000"/>
                </a:lnSpc>
                <a:spcBef>
                  <a:spcPts val="600"/>
                </a:spcBef>
                <a:spcAft>
                  <a:spcPts val="600"/>
                </a:spcAft>
                <a:buClr>
                  <a:schemeClr val="tx1"/>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1" name="Ovaal 30">
              <a:extLst>
                <a:ext uri="{FF2B5EF4-FFF2-40B4-BE49-F238E27FC236}">
                  <a16:creationId xmlns:a16="http://schemas.microsoft.com/office/drawing/2014/main" id="{BE8798D8-DA46-48B9-AC5E-D113827E9F15}"/>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2" name="Rechthoek 31">
              <a:extLst>
                <a:ext uri="{FF2B5EF4-FFF2-40B4-BE49-F238E27FC236}">
                  <a16:creationId xmlns:a16="http://schemas.microsoft.com/office/drawing/2014/main" id="{4C808F95-D318-4E00-817A-04E4827C16F8}"/>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600" b="1" i="0" u="none" strike="noStrike" kern="0" cap="all"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#2</a:t>
              </a:r>
            </a:p>
          </p:txBody>
        </p:sp>
        <p:grpSp>
          <p:nvGrpSpPr>
            <p:cNvPr id="35" name="VOORBEELD">
              <a:extLst>
                <a:ext uri="{FF2B5EF4-FFF2-40B4-BE49-F238E27FC236}">
                  <a16:creationId xmlns:a16="http://schemas.microsoft.com/office/drawing/2014/main" id="{8A3B4B3F-72BE-422E-8BBA-7168285F1485}"/>
                </a:ext>
              </a:extLst>
            </p:cNvPr>
            <p:cNvGrpSpPr/>
            <p:nvPr userDrawn="1"/>
          </p:nvGrpSpPr>
          <p:grpSpPr>
            <a:xfrm>
              <a:off x="-3605171" y="458674"/>
              <a:ext cx="3234311" cy="558875"/>
              <a:chOff x="-3605171" y="458674"/>
              <a:chExt cx="3234311" cy="558875"/>
            </a:xfrm>
          </p:grpSpPr>
          <p:sp>
            <p:nvSpPr>
              <p:cNvPr id="36" name="Rechthoek 35">
                <a:extLst>
                  <a:ext uri="{FF2B5EF4-FFF2-40B4-BE49-F238E27FC236}">
                    <a16:creationId xmlns:a16="http://schemas.microsoft.com/office/drawing/2014/main" id="{4A0B0B92-CDF0-40A7-BC0C-3E4D3C30F9C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37" name="Rechthoek 36">
                <a:extLst>
                  <a:ext uri="{FF2B5EF4-FFF2-40B4-BE49-F238E27FC236}">
                    <a16:creationId xmlns:a16="http://schemas.microsoft.com/office/drawing/2014/main" id="{75504ACC-A04A-4A07-B5B0-E85CFDD60789}"/>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FD5E0A2A-8DEF-481D-B54D-287E48C7532D}"/>
                  </a:ext>
                </a:extLst>
              </p:cNvPr>
              <p:cNvGrpSpPr/>
              <p:nvPr userDrawn="1"/>
            </p:nvGrpSpPr>
            <p:grpSpPr>
              <a:xfrm>
                <a:off x="-3386247" y="830871"/>
                <a:ext cx="139423" cy="109566"/>
                <a:chOff x="-2866744" y="827071"/>
                <a:chExt cx="168701" cy="132575"/>
              </a:xfrm>
            </p:grpSpPr>
            <p:grpSp>
              <p:nvGrpSpPr>
                <p:cNvPr id="69" name="Groep 68">
                  <a:extLst>
                    <a:ext uri="{FF2B5EF4-FFF2-40B4-BE49-F238E27FC236}">
                      <a16:creationId xmlns:a16="http://schemas.microsoft.com/office/drawing/2014/main" id="{0990A538-FC66-4BAE-89DD-9E97A05783AC}"/>
                    </a:ext>
                  </a:extLst>
                </p:cNvPr>
                <p:cNvGrpSpPr/>
                <p:nvPr userDrawn="1"/>
              </p:nvGrpSpPr>
              <p:grpSpPr>
                <a:xfrm>
                  <a:off x="-2866744" y="827071"/>
                  <a:ext cx="168701" cy="132575"/>
                  <a:chOff x="-2866744" y="827071"/>
                  <a:chExt cx="168701" cy="132575"/>
                </a:xfrm>
              </p:grpSpPr>
              <p:cxnSp>
                <p:nvCxnSpPr>
                  <p:cNvPr id="71" name="Rechte verbindingslijn 70">
                    <a:extLst>
                      <a:ext uri="{FF2B5EF4-FFF2-40B4-BE49-F238E27FC236}">
                        <a16:creationId xmlns:a16="http://schemas.microsoft.com/office/drawing/2014/main" id="{A56094F1-FEC5-492E-86BA-519CE12E1ED4}"/>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B4460F97-E298-474D-8119-94A2F16A32E6}"/>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C095B2F6-943E-4D46-992E-78926DB614A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D151E3F1-AFD8-46E3-8CC3-955D1D53611B}"/>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AAFD1DC0-F82D-405D-AF60-84226C827F4A}"/>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0" name="Pijl: rechts 69">
                  <a:extLst>
                    <a:ext uri="{FF2B5EF4-FFF2-40B4-BE49-F238E27FC236}">
                      <a16:creationId xmlns:a16="http://schemas.microsoft.com/office/drawing/2014/main" id="{566AB636-3DF1-41A7-AE1C-74658053213E}"/>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6FD9FF42-F795-4117-98AA-A9DD31DFF14B}"/>
                  </a:ext>
                </a:extLst>
              </p:cNvPr>
              <p:cNvGrpSpPr/>
              <p:nvPr userDrawn="1"/>
            </p:nvGrpSpPr>
            <p:grpSpPr>
              <a:xfrm>
                <a:off x="-3605171" y="830871"/>
                <a:ext cx="139423" cy="109566"/>
                <a:chOff x="-2866744" y="518074"/>
                <a:chExt cx="168701" cy="132575"/>
              </a:xfrm>
            </p:grpSpPr>
            <p:grpSp>
              <p:nvGrpSpPr>
                <p:cNvPr id="62" name="Groep 61">
                  <a:extLst>
                    <a:ext uri="{FF2B5EF4-FFF2-40B4-BE49-F238E27FC236}">
                      <a16:creationId xmlns:a16="http://schemas.microsoft.com/office/drawing/2014/main" id="{31259304-F24B-4CF9-AC60-B8FFB7BAE57F}"/>
                    </a:ext>
                  </a:extLst>
                </p:cNvPr>
                <p:cNvGrpSpPr/>
                <p:nvPr userDrawn="1"/>
              </p:nvGrpSpPr>
              <p:grpSpPr>
                <a:xfrm>
                  <a:off x="-2866744" y="518074"/>
                  <a:ext cx="168701" cy="132575"/>
                  <a:chOff x="-2866744" y="518074"/>
                  <a:chExt cx="168701" cy="132575"/>
                </a:xfrm>
              </p:grpSpPr>
              <p:cxnSp>
                <p:nvCxnSpPr>
                  <p:cNvPr id="64" name="Rechte verbindingslijn 63">
                    <a:extLst>
                      <a:ext uri="{FF2B5EF4-FFF2-40B4-BE49-F238E27FC236}">
                        <a16:creationId xmlns:a16="http://schemas.microsoft.com/office/drawing/2014/main" id="{C1594E77-0805-43E6-A5B5-E09A228C377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7852C8DE-F928-4069-8748-7C04A469253A}"/>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19871AF1-C735-4DCA-82CF-E2BA8F46F79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BB27462B-609F-4D44-AC3E-7A8B264E972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418707B1-8E83-4C4E-8E5B-06FE96CAF6C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3" name="Pijl: rechts 62">
                  <a:extLst>
                    <a:ext uri="{FF2B5EF4-FFF2-40B4-BE49-F238E27FC236}">
                      <a16:creationId xmlns:a16="http://schemas.microsoft.com/office/drawing/2014/main" id="{5DD0DE3A-D63F-43F7-8F67-6834150AF31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40" name="Rechte verbindingslijn 39">
                <a:extLst>
                  <a:ext uri="{FF2B5EF4-FFF2-40B4-BE49-F238E27FC236}">
                    <a16:creationId xmlns:a16="http://schemas.microsoft.com/office/drawing/2014/main" id="{493EEFC3-F0C9-4B95-AB3B-7571D530EAA1}"/>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1" name="Rechte verbindingslijn 40">
                <a:extLst>
                  <a:ext uri="{FF2B5EF4-FFF2-40B4-BE49-F238E27FC236}">
                    <a16:creationId xmlns:a16="http://schemas.microsoft.com/office/drawing/2014/main" id="{71FF5E84-788C-432F-8C3E-7876B0062E4F}"/>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2" name="Rechthoek 41">
                <a:extLst>
                  <a:ext uri="{FF2B5EF4-FFF2-40B4-BE49-F238E27FC236}">
                    <a16:creationId xmlns:a16="http://schemas.microsoft.com/office/drawing/2014/main" id="{3131AA6F-6ADD-4BF1-8B67-183AF954FBB5}"/>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3" name="Rechthoek 42">
                <a:extLst>
                  <a:ext uri="{FF2B5EF4-FFF2-40B4-BE49-F238E27FC236}">
                    <a16:creationId xmlns:a16="http://schemas.microsoft.com/office/drawing/2014/main" id="{A14577C6-57B3-4E19-B7F2-D05A79F029F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4" name="Groep 43">
                <a:extLst>
                  <a:ext uri="{FF2B5EF4-FFF2-40B4-BE49-F238E27FC236}">
                    <a16:creationId xmlns:a16="http://schemas.microsoft.com/office/drawing/2014/main" id="{FE70E9D1-0EF2-42A6-A818-967723A7429F}"/>
                  </a:ext>
                </a:extLst>
              </p:cNvPr>
              <p:cNvGrpSpPr/>
              <p:nvPr userDrawn="1"/>
            </p:nvGrpSpPr>
            <p:grpSpPr>
              <a:xfrm>
                <a:off x="-2916763" y="769168"/>
                <a:ext cx="268738" cy="248381"/>
                <a:chOff x="-2916763" y="769168"/>
                <a:chExt cx="268738" cy="248381"/>
              </a:xfrm>
            </p:grpSpPr>
            <p:sp>
              <p:nvSpPr>
                <p:cNvPr id="54" name="Rechthoek 53">
                  <a:extLst>
                    <a:ext uri="{FF2B5EF4-FFF2-40B4-BE49-F238E27FC236}">
                      <a16:creationId xmlns:a16="http://schemas.microsoft.com/office/drawing/2014/main" id="{BC3AA2A8-0E56-4653-8A9D-82796DF3B3A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55" name="Groep 54">
                  <a:extLst>
                    <a:ext uri="{FF2B5EF4-FFF2-40B4-BE49-F238E27FC236}">
                      <a16:creationId xmlns:a16="http://schemas.microsoft.com/office/drawing/2014/main" id="{055DB3BE-D0F0-40C7-BB1C-44F241840DF4}"/>
                    </a:ext>
                  </a:extLst>
                </p:cNvPr>
                <p:cNvGrpSpPr/>
                <p:nvPr userDrawn="1"/>
              </p:nvGrpSpPr>
              <p:grpSpPr>
                <a:xfrm>
                  <a:off x="-2866744" y="827071"/>
                  <a:ext cx="168701" cy="132575"/>
                  <a:chOff x="-2866744" y="827071"/>
                  <a:chExt cx="168701" cy="132575"/>
                </a:xfrm>
              </p:grpSpPr>
              <p:cxnSp>
                <p:nvCxnSpPr>
                  <p:cNvPr id="57" name="Rechte verbindingslijn 56">
                    <a:extLst>
                      <a:ext uri="{FF2B5EF4-FFF2-40B4-BE49-F238E27FC236}">
                        <a16:creationId xmlns:a16="http://schemas.microsoft.com/office/drawing/2014/main" id="{1DB0D18F-E166-47E6-B390-97E6F1A9979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129818D9-E7FE-48D6-8553-2B34E6CE06A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1EC2BE40-42D6-4900-88F8-D69C7EE8BD89}"/>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E5DAD051-8811-4068-8EAD-AF0D5C440A21}"/>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5C368439-4F9C-4D7D-AE95-4FF92319524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6" name="Pijl: rechts 55">
                  <a:extLst>
                    <a:ext uri="{FF2B5EF4-FFF2-40B4-BE49-F238E27FC236}">
                      <a16:creationId xmlns:a16="http://schemas.microsoft.com/office/drawing/2014/main" id="{3C01BA28-A8BA-410B-B36A-A32055FF030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45" name="Groep 44">
                <a:extLst>
                  <a:ext uri="{FF2B5EF4-FFF2-40B4-BE49-F238E27FC236}">
                    <a16:creationId xmlns:a16="http://schemas.microsoft.com/office/drawing/2014/main" id="{989071A3-0F8F-46E4-800F-C05E80FF0625}"/>
                  </a:ext>
                </a:extLst>
              </p:cNvPr>
              <p:cNvGrpSpPr/>
              <p:nvPr userDrawn="1"/>
            </p:nvGrpSpPr>
            <p:grpSpPr>
              <a:xfrm>
                <a:off x="-2916763" y="460171"/>
                <a:ext cx="268738" cy="248381"/>
                <a:chOff x="-2916763" y="460171"/>
                <a:chExt cx="268738" cy="248381"/>
              </a:xfrm>
            </p:grpSpPr>
            <p:sp>
              <p:nvSpPr>
                <p:cNvPr id="46" name="Rechthoek 45">
                  <a:extLst>
                    <a:ext uri="{FF2B5EF4-FFF2-40B4-BE49-F238E27FC236}">
                      <a16:creationId xmlns:a16="http://schemas.microsoft.com/office/drawing/2014/main" id="{994252D5-F7E0-47DC-A2B8-8E6AA3046AEF}"/>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47" name="Groep 46">
                  <a:extLst>
                    <a:ext uri="{FF2B5EF4-FFF2-40B4-BE49-F238E27FC236}">
                      <a16:creationId xmlns:a16="http://schemas.microsoft.com/office/drawing/2014/main" id="{45F17DD9-627E-46C4-8108-8F274C5F44F3}"/>
                    </a:ext>
                  </a:extLst>
                </p:cNvPr>
                <p:cNvGrpSpPr/>
                <p:nvPr userDrawn="1"/>
              </p:nvGrpSpPr>
              <p:grpSpPr>
                <a:xfrm>
                  <a:off x="-2866744" y="518074"/>
                  <a:ext cx="168701" cy="132575"/>
                  <a:chOff x="-2866744" y="518074"/>
                  <a:chExt cx="168701" cy="132575"/>
                </a:xfrm>
              </p:grpSpPr>
              <p:cxnSp>
                <p:nvCxnSpPr>
                  <p:cNvPr id="49" name="Rechte verbindingslijn 48">
                    <a:extLst>
                      <a:ext uri="{FF2B5EF4-FFF2-40B4-BE49-F238E27FC236}">
                        <a16:creationId xmlns:a16="http://schemas.microsoft.com/office/drawing/2014/main" id="{D384975A-9A92-4027-AC4B-9FC065ADB418}"/>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8E4FC40F-7E28-45BA-8FAD-00C4E88EDF6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A35938B1-86AD-4932-877F-D7B9B8E79510}"/>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83937231-B086-44AC-A95C-A09976F9022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432747B8-D435-4A91-A534-77402B29FE95}"/>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8" name="Pijl: rechts 47">
                  <a:extLst>
                    <a:ext uri="{FF2B5EF4-FFF2-40B4-BE49-F238E27FC236}">
                      <a16:creationId xmlns:a16="http://schemas.microsoft.com/office/drawing/2014/main" id="{B65499E1-447B-4F5B-8115-0AC16691BD0B}"/>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grpSp>
        <p:nvGrpSpPr>
          <p:cNvPr id="78" name="INSTRUCTIE">
            <a:extLst>
              <a:ext uri="{FF2B5EF4-FFF2-40B4-BE49-F238E27FC236}">
                <a16:creationId xmlns:a16="http://schemas.microsoft.com/office/drawing/2014/main" id="{22C06441-5EEB-4B13-B61A-F50038551B1B}"/>
              </a:ext>
            </a:extLst>
          </p:cNvPr>
          <p:cNvGrpSpPr/>
          <p:nvPr userDrawn="1"/>
        </p:nvGrpSpPr>
        <p:grpSpPr>
          <a:xfrm>
            <a:off x="12377867" y="0"/>
            <a:ext cx="3593091" cy="4440791"/>
            <a:chOff x="-3786165" y="0"/>
            <a:chExt cx="3593091" cy="4440791"/>
          </a:xfrm>
        </p:grpSpPr>
        <p:sp>
          <p:nvSpPr>
            <p:cNvPr id="80" name="Rechthoek 79">
              <a:extLst>
                <a:ext uri="{FF2B5EF4-FFF2-40B4-BE49-F238E27FC236}">
                  <a16:creationId xmlns:a16="http://schemas.microsoft.com/office/drawing/2014/main" id="{1E47D3D1-1EF3-4258-A32F-86E315AE8AB6}"/>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Afbeelding invoegen/opmaken</a:t>
              </a:r>
            </a:p>
          </p:txBody>
        </p:sp>
        <p:sp>
          <p:nvSpPr>
            <p:cNvPr id="81" name="Ovaal 80">
              <a:extLst>
                <a:ext uri="{FF2B5EF4-FFF2-40B4-BE49-F238E27FC236}">
                  <a16:creationId xmlns:a16="http://schemas.microsoft.com/office/drawing/2014/main" id="{4C08C498-9CAF-4F9B-AE69-92D08765A233}"/>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2" name="Rechthoek 81">
              <a:extLst>
                <a:ext uri="{FF2B5EF4-FFF2-40B4-BE49-F238E27FC236}">
                  <a16:creationId xmlns:a16="http://schemas.microsoft.com/office/drawing/2014/main" id="{8161335A-A719-4578-9DFE-31AB6B9392B4}"/>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3" name="Groep 82">
              <a:extLst>
                <a:ext uri="{FF2B5EF4-FFF2-40B4-BE49-F238E27FC236}">
                  <a16:creationId xmlns:a16="http://schemas.microsoft.com/office/drawing/2014/main" id="{A52A30D1-F493-4834-B12F-ED7E03C4A7FD}"/>
                </a:ext>
              </a:extLst>
            </p:cNvPr>
            <p:cNvGrpSpPr/>
            <p:nvPr userDrawn="1"/>
          </p:nvGrpSpPr>
          <p:grpSpPr>
            <a:xfrm>
              <a:off x="-3316179" y="1231351"/>
              <a:ext cx="294789" cy="318834"/>
              <a:chOff x="14466489" y="1001522"/>
              <a:chExt cx="290627" cy="314333"/>
            </a:xfrm>
          </p:grpSpPr>
          <p:sp>
            <p:nvSpPr>
              <p:cNvPr id="112" name="Rechthoek 111">
                <a:extLst>
                  <a:ext uri="{FF2B5EF4-FFF2-40B4-BE49-F238E27FC236}">
                    <a16:creationId xmlns:a16="http://schemas.microsoft.com/office/drawing/2014/main" id="{42D8A8DA-265C-4CAF-8C45-B4DF05DC2CCF}"/>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13" name="Ovaal 112">
                <a:extLst>
                  <a:ext uri="{FF2B5EF4-FFF2-40B4-BE49-F238E27FC236}">
                    <a16:creationId xmlns:a16="http://schemas.microsoft.com/office/drawing/2014/main" id="{580D2FF4-EA71-453F-BD91-80353C3CA439}"/>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14" name="Vrije vorm: vorm 113">
                <a:extLst>
                  <a:ext uri="{FF2B5EF4-FFF2-40B4-BE49-F238E27FC236}">
                    <a16:creationId xmlns:a16="http://schemas.microsoft.com/office/drawing/2014/main" id="{12D0FBF9-A690-4FA5-ABF9-17787F46208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15" name="Rechthoek: afgeronde hoeken 114">
                <a:extLst>
                  <a:ext uri="{FF2B5EF4-FFF2-40B4-BE49-F238E27FC236}">
                    <a16:creationId xmlns:a16="http://schemas.microsoft.com/office/drawing/2014/main" id="{35D9B067-F4CE-4388-B2D6-F507160F6193}"/>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cxnSp>
            <p:nvCxnSpPr>
              <p:cNvPr id="116" name="Rechte verbindingslijn 115">
                <a:extLst>
                  <a:ext uri="{FF2B5EF4-FFF2-40B4-BE49-F238E27FC236}">
                    <a16:creationId xmlns:a16="http://schemas.microsoft.com/office/drawing/2014/main" id="{426D94D7-84F6-41E6-8638-82B51440C6E6}"/>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7" name="Rechte verbindingslijn 116">
                <a:extLst>
                  <a:ext uri="{FF2B5EF4-FFF2-40B4-BE49-F238E27FC236}">
                    <a16:creationId xmlns:a16="http://schemas.microsoft.com/office/drawing/2014/main" id="{337BA737-2863-473F-BB72-02AF3535ECF2}"/>
                  </a:ext>
                </a:extLst>
              </p:cNvPr>
              <p:cNvCxnSpPr>
                <a:cxnSpLocks/>
                <a:stCxn id="11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4" name="Ovaal 83">
              <a:extLst>
                <a:ext uri="{FF2B5EF4-FFF2-40B4-BE49-F238E27FC236}">
                  <a16:creationId xmlns:a16="http://schemas.microsoft.com/office/drawing/2014/main" id="{B57C7B37-BD72-48A3-B0A7-EA03109BF7B2}"/>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5" name="Rechthoek 84">
              <a:extLst>
                <a:ext uri="{FF2B5EF4-FFF2-40B4-BE49-F238E27FC236}">
                  <a16:creationId xmlns:a16="http://schemas.microsoft.com/office/drawing/2014/main" id="{C0315608-5A10-480A-8E44-2381160938F2}"/>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6" name="Groep 85">
              <a:extLst>
                <a:ext uri="{FF2B5EF4-FFF2-40B4-BE49-F238E27FC236}">
                  <a16:creationId xmlns:a16="http://schemas.microsoft.com/office/drawing/2014/main" id="{0A388702-3606-4981-B0DE-C89709980C33}"/>
                </a:ext>
              </a:extLst>
            </p:cNvPr>
            <p:cNvGrpSpPr/>
            <p:nvPr userDrawn="1"/>
          </p:nvGrpSpPr>
          <p:grpSpPr>
            <a:xfrm>
              <a:off x="-3311319" y="2164285"/>
              <a:ext cx="825500" cy="209550"/>
              <a:chOff x="13504624" y="2482850"/>
              <a:chExt cx="825500" cy="209550"/>
            </a:xfrm>
          </p:grpSpPr>
          <p:sp>
            <p:nvSpPr>
              <p:cNvPr id="109" name="Rechthoek 108">
                <a:extLst>
                  <a:ext uri="{FF2B5EF4-FFF2-40B4-BE49-F238E27FC236}">
                    <a16:creationId xmlns:a16="http://schemas.microsoft.com/office/drawing/2014/main" id="{195CDC5E-0552-4BCF-B4AB-45EDFEFCEB37}"/>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110" name="Rechte verbindingslijn 109">
                <a:extLst>
                  <a:ext uri="{FF2B5EF4-FFF2-40B4-BE49-F238E27FC236}">
                    <a16:creationId xmlns:a16="http://schemas.microsoft.com/office/drawing/2014/main" id="{49FF895B-9DF3-4EC9-9F7E-7F2290CCAF3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11" name="Gelijkbenige driehoek 110">
                <a:extLst>
                  <a:ext uri="{FF2B5EF4-FFF2-40B4-BE49-F238E27FC236}">
                    <a16:creationId xmlns:a16="http://schemas.microsoft.com/office/drawing/2014/main" id="{499D4E96-CE0B-4072-84BC-0E23A4D6BC7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sp>
          <p:nvSpPr>
            <p:cNvPr id="87" name="Ovaal 86">
              <a:extLst>
                <a:ext uri="{FF2B5EF4-FFF2-40B4-BE49-F238E27FC236}">
                  <a16:creationId xmlns:a16="http://schemas.microsoft.com/office/drawing/2014/main" id="{1E431D42-AA6A-408C-8007-34EFFE1FDAE6}"/>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8" name="Rechthoek 87">
              <a:extLst>
                <a:ext uri="{FF2B5EF4-FFF2-40B4-BE49-F238E27FC236}">
                  <a16:creationId xmlns:a16="http://schemas.microsoft.com/office/drawing/2014/main" id="{99D96FDA-1244-4AA1-8837-98D63B57075D}"/>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89" name="Groep 88">
              <a:extLst>
                <a:ext uri="{FF2B5EF4-FFF2-40B4-BE49-F238E27FC236}">
                  <a16:creationId xmlns:a16="http://schemas.microsoft.com/office/drawing/2014/main" id="{E33958E0-1F49-458C-9428-AA6F0A8C876F}"/>
                </a:ext>
              </a:extLst>
            </p:cNvPr>
            <p:cNvGrpSpPr/>
            <p:nvPr userDrawn="1"/>
          </p:nvGrpSpPr>
          <p:grpSpPr>
            <a:xfrm>
              <a:off x="-3408294" y="3643742"/>
              <a:ext cx="622283" cy="612920"/>
              <a:chOff x="12617641" y="3403239"/>
              <a:chExt cx="752963" cy="741634"/>
            </a:xfrm>
          </p:grpSpPr>
          <p:grpSp>
            <p:nvGrpSpPr>
              <p:cNvPr id="93" name="Groep 92">
                <a:extLst>
                  <a:ext uri="{FF2B5EF4-FFF2-40B4-BE49-F238E27FC236}">
                    <a16:creationId xmlns:a16="http://schemas.microsoft.com/office/drawing/2014/main" id="{4AAA2738-F44A-43DF-9697-9B7E7FF0D953}"/>
                  </a:ext>
                </a:extLst>
              </p:cNvPr>
              <p:cNvGrpSpPr/>
              <p:nvPr userDrawn="1"/>
            </p:nvGrpSpPr>
            <p:grpSpPr>
              <a:xfrm>
                <a:off x="12771530" y="3403239"/>
                <a:ext cx="467176" cy="448491"/>
                <a:chOff x="12782157" y="3403239"/>
                <a:chExt cx="467176" cy="448491"/>
              </a:xfrm>
            </p:grpSpPr>
            <p:grpSp>
              <p:nvGrpSpPr>
                <p:cNvPr id="96" name="Groep 95">
                  <a:extLst>
                    <a:ext uri="{FF2B5EF4-FFF2-40B4-BE49-F238E27FC236}">
                      <a16:creationId xmlns:a16="http://schemas.microsoft.com/office/drawing/2014/main" id="{8B99DE61-205B-4A4D-85D7-109B3D875DE6}"/>
                    </a:ext>
                  </a:extLst>
                </p:cNvPr>
                <p:cNvGrpSpPr/>
                <p:nvPr userDrawn="1"/>
              </p:nvGrpSpPr>
              <p:grpSpPr>
                <a:xfrm>
                  <a:off x="12782157" y="3403239"/>
                  <a:ext cx="412976" cy="396132"/>
                  <a:chOff x="13554906" y="3320109"/>
                  <a:chExt cx="443917" cy="425811"/>
                </a:xfrm>
              </p:grpSpPr>
              <p:grpSp>
                <p:nvGrpSpPr>
                  <p:cNvPr id="103" name="Groep 102">
                    <a:extLst>
                      <a:ext uri="{FF2B5EF4-FFF2-40B4-BE49-F238E27FC236}">
                        <a16:creationId xmlns:a16="http://schemas.microsoft.com/office/drawing/2014/main" id="{CA077F3D-CDF8-4024-9BED-3825DBC387A7}"/>
                      </a:ext>
                    </a:extLst>
                  </p:cNvPr>
                  <p:cNvGrpSpPr/>
                  <p:nvPr userDrawn="1"/>
                </p:nvGrpSpPr>
                <p:grpSpPr>
                  <a:xfrm>
                    <a:off x="13554906" y="3320109"/>
                    <a:ext cx="443917" cy="425811"/>
                    <a:chOff x="12909684" y="1276143"/>
                    <a:chExt cx="443917" cy="425811"/>
                  </a:xfrm>
                </p:grpSpPr>
                <p:sp>
                  <p:nvSpPr>
                    <p:cNvPr id="106" name="Rechthoek 105">
                      <a:extLst>
                        <a:ext uri="{FF2B5EF4-FFF2-40B4-BE49-F238E27FC236}">
                          <a16:creationId xmlns:a16="http://schemas.microsoft.com/office/drawing/2014/main" id="{4E4B731A-69B4-48AF-9429-4198D9911311}"/>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07" name="Rechthoek 106">
                      <a:extLst>
                        <a:ext uri="{FF2B5EF4-FFF2-40B4-BE49-F238E27FC236}">
                          <a16:creationId xmlns:a16="http://schemas.microsoft.com/office/drawing/2014/main" id="{57E09D79-7F25-4E9A-BF38-DCDE87CF0B61}"/>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08" name="Ovaal 107">
                      <a:extLst>
                        <a:ext uri="{FF2B5EF4-FFF2-40B4-BE49-F238E27FC236}">
                          <a16:creationId xmlns:a16="http://schemas.microsoft.com/office/drawing/2014/main" id="{96FF040B-D490-4DB6-9493-DA39CF6A8035}"/>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pic>
                <p:nvPicPr>
                  <p:cNvPr id="104" name="Afbeelding 103">
                    <a:extLst>
                      <a:ext uri="{FF2B5EF4-FFF2-40B4-BE49-F238E27FC236}">
                        <a16:creationId xmlns:a16="http://schemas.microsoft.com/office/drawing/2014/main" id="{ED5A7793-4171-4E32-A3C2-5FB392EA67DE}"/>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5" name="Afbeelding 104">
                    <a:extLst>
                      <a:ext uri="{FF2B5EF4-FFF2-40B4-BE49-F238E27FC236}">
                        <a16:creationId xmlns:a16="http://schemas.microsoft.com/office/drawing/2014/main" id="{BA05734F-9633-4E48-B64A-AA9B49F5C74B}"/>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97" name="Groep 96">
                  <a:extLst>
                    <a:ext uri="{FF2B5EF4-FFF2-40B4-BE49-F238E27FC236}">
                      <a16:creationId xmlns:a16="http://schemas.microsoft.com/office/drawing/2014/main" id="{E1230EE7-D175-43A2-8FB6-0BAE393ABE4F}"/>
                    </a:ext>
                  </a:extLst>
                </p:cNvPr>
                <p:cNvGrpSpPr/>
                <p:nvPr userDrawn="1"/>
              </p:nvGrpSpPr>
              <p:grpSpPr>
                <a:xfrm>
                  <a:off x="13103513" y="3705268"/>
                  <a:ext cx="145820" cy="146462"/>
                  <a:chOff x="13096169" y="3602278"/>
                  <a:chExt cx="145820" cy="146462"/>
                </a:xfrm>
              </p:grpSpPr>
              <p:sp>
                <p:nvSpPr>
                  <p:cNvPr id="101" name="Rechthoek 100">
                    <a:extLst>
                      <a:ext uri="{FF2B5EF4-FFF2-40B4-BE49-F238E27FC236}">
                        <a16:creationId xmlns:a16="http://schemas.microsoft.com/office/drawing/2014/main" id="{FB19DE6E-5543-4942-8492-438C783AFBD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02" name="Rechthoek 101">
                    <a:extLst>
                      <a:ext uri="{FF2B5EF4-FFF2-40B4-BE49-F238E27FC236}">
                        <a16:creationId xmlns:a16="http://schemas.microsoft.com/office/drawing/2014/main" id="{FC1ED3DF-C759-49B4-A109-14BB0290041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98" name="Groep 97">
                  <a:extLst>
                    <a:ext uri="{FF2B5EF4-FFF2-40B4-BE49-F238E27FC236}">
                      <a16:creationId xmlns:a16="http://schemas.microsoft.com/office/drawing/2014/main" id="{B5CCA9F2-29AA-4548-992C-D6376424A74C}"/>
                    </a:ext>
                  </a:extLst>
                </p:cNvPr>
                <p:cNvGrpSpPr/>
                <p:nvPr userDrawn="1"/>
              </p:nvGrpSpPr>
              <p:grpSpPr>
                <a:xfrm rot="10800000">
                  <a:off x="13061402" y="3665637"/>
                  <a:ext cx="145820" cy="146462"/>
                  <a:chOff x="13096169" y="3602278"/>
                  <a:chExt cx="145820" cy="146462"/>
                </a:xfrm>
              </p:grpSpPr>
              <p:sp>
                <p:nvSpPr>
                  <p:cNvPr id="99" name="Rechthoek 98">
                    <a:extLst>
                      <a:ext uri="{FF2B5EF4-FFF2-40B4-BE49-F238E27FC236}">
                        <a16:creationId xmlns:a16="http://schemas.microsoft.com/office/drawing/2014/main" id="{DFDA1F4D-B791-4B62-B160-510B687558D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00" name="Rechthoek 99">
                    <a:extLst>
                      <a:ext uri="{FF2B5EF4-FFF2-40B4-BE49-F238E27FC236}">
                        <a16:creationId xmlns:a16="http://schemas.microsoft.com/office/drawing/2014/main" id="{1C9B0265-3324-48F5-AE01-1FFABAD5FBC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
            <p:nvSpPr>
              <p:cNvPr id="94" name="Rechthoek 93">
                <a:extLst>
                  <a:ext uri="{FF2B5EF4-FFF2-40B4-BE49-F238E27FC236}">
                    <a16:creationId xmlns:a16="http://schemas.microsoft.com/office/drawing/2014/main" id="{7E387FEE-6611-487E-B4D3-ECFB8F5DBF4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Bijsnijden</a:t>
                </a:r>
              </a:p>
            </p:txBody>
          </p:sp>
          <p:sp>
            <p:nvSpPr>
              <p:cNvPr id="95" name="Gelijkbenige driehoek 94">
                <a:extLst>
                  <a:ext uri="{FF2B5EF4-FFF2-40B4-BE49-F238E27FC236}">
                    <a16:creationId xmlns:a16="http://schemas.microsoft.com/office/drawing/2014/main" id="{275003DC-9391-43A8-AAB8-D872F3F992B9}"/>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64395999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KST + AFBEELDING (M)">
    <p:spTree>
      <p:nvGrpSpPr>
        <p:cNvPr id="1" name=""/>
        <p:cNvGrpSpPr/>
        <p:nvPr/>
      </p:nvGrpSpPr>
      <p:grpSpPr>
        <a:xfrm>
          <a:off x="0" y="0"/>
          <a:ext cx="0" cy="0"/>
          <a:chOff x="0" y="0"/>
          <a:chExt cx="0" cy="0"/>
        </a:xfrm>
      </p:grpSpPr>
      <p:sp>
        <p:nvSpPr>
          <p:cNvPr id="121" name="Rechthoek 120">
            <a:extLst>
              <a:ext uri="{FF2B5EF4-FFF2-40B4-BE49-F238E27FC236}">
                <a16:creationId xmlns:a16="http://schemas.microsoft.com/office/drawing/2014/main" id="{44990E67-14A7-4550-BC03-D6D3D1799712}"/>
              </a:ext>
            </a:extLst>
          </p:cNvPr>
          <p:cNvSpPr/>
          <p:nvPr userDrawn="1"/>
        </p:nvSpPr>
        <p:spPr>
          <a:xfrm>
            <a:off x="7474857" y="2083832"/>
            <a:ext cx="4195984" cy="37945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285750" indent="-285750" algn="ctr">
              <a:lnSpc>
                <a:spcPct val="90000"/>
              </a:lnSpc>
              <a:spcBef>
                <a:spcPts val="200"/>
              </a:spcBef>
              <a:spcAft>
                <a:spcPts val="200"/>
              </a:spcAft>
              <a:buFont typeface="Arial" panose="020B0604020202020204" pitchFamily="34" charset="0"/>
              <a:buChar char="•"/>
            </a:pPr>
            <a:endParaRPr lang="en-GB" sz="100" b="0" i="0" dirty="0" err="1">
              <a:solidFill>
                <a:schemeClr val="bg1">
                  <a:lumMod val="95000"/>
                  <a:alpha val="0"/>
                </a:schemeClr>
              </a:solidFill>
              <a:latin typeface="Lato Light" panose="020F0502020204030203" pitchFamily="34" charset="0"/>
            </a:endParaRP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7" y="1891166"/>
            <a:ext cx="5217206" cy="1823729"/>
          </a:xfrm>
        </p:spPr>
        <p:txBody>
          <a:bodyPr/>
          <a:lstStyle>
            <a:lvl1pPr>
              <a:defRPr b="0" i="0">
                <a:latin typeface="Exo 2" pitchFamily="2" charset="77"/>
              </a:defRPr>
            </a:lvl1pPr>
          </a:lstStyle>
          <a:p>
            <a:r>
              <a:rPr lang="nl-NL" noProof="0" dirty="0"/>
              <a:t>Plaats de titel </a:t>
            </a:r>
            <a:br>
              <a:rPr lang="nl-NL" noProof="0" dirty="0"/>
            </a:br>
            <a:r>
              <a:rPr lang="nl-NL" noProof="0" dirty="0"/>
              <a:t>van de dia hier </a:t>
            </a:r>
            <a:br>
              <a:rPr lang="nl-NL" noProof="0" dirty="0"/>
            </a:br>
            <a:r>
              <a:rPr lang="nl-NL" noProof="0" dirty="0"/>
              <a:t>(max. 3 regels)</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521158" y="4108960"/>
            <a:ext cx="5217205" cy="1098245"/>
          </a:xfrm>
        </p:spPr>
        <p:txBody>
          <a:bodyPr vert="horz"/>
          <a:lstStyle>
            <a:lvl1pPr>
              <a:defRPr/>
            </a:lvl1pPr>
            <a:lvl2pPr>
              <a:defRPr/>
            </a:lvl2pPr>
            <a:lvl3pPr>
              <a:defRPr/>
            </a:lvl3pPr>
            <a:lvl4pPr>
              <a:spcBef>
                <a:spcPts val="0"/>
              </a:spcBef>
              <a:spcAft>
                <a:spcPts val="0"/>
              </a:spcAft>
              <a:defRPr sz="1800" b="0" i="0">
                <a:latin typeface="Lato Light" panose="020F0502020204030203" pitchFamily="34" charset="0"/>
              </a:defRPr>
            </a:lvl4pPr>
            <a:lvl5pPr>
              <a:defRPr/>
            </a:lvl5pPr>
            <a:lvl6pPr>
              <a:defRPr/>
            </a:lvl6pPr>
            <a:lvl7pPr>
              <a:defRPr/>
            </a:lvl7pPr>
            <a:lvl8pPr>
              <a:defRPr/>
            </a:lvl8pPr>
            <a:lvl9pPr>
              <a:defRPr/>
            </a:lvl9pPr>
          </a:lstStyle>
          <a:p>
            <a:pPr lvl="3"/>
            <a:r>
              <a:rPr lang="nl-NL" noProof="0" dirty="0"/>
              <a:t>Lorem ipsum dolor sit amet, consectetuer adipiscing elit. Maecenas porttitor congue massa. Fusce posuere, magna sed pulvinar ultricies, purus lectus malesuada libero, sit amet commodo magna eros quis </a:t>
            </a:r>
            <a:r>
              <a:rPr lang="nl-NL" noProof="0" dirty="0" err="1"/>
              <a:t>urna</a:t>
            </a:r>
            <a:r>
              <a:rPr lang="nl-NL" noProof="0" dirty="0"/>
              <a:t>.</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lvl1pPr>
              <a:defRPr b="0" i="0">
                <a:latin typeface="Lato Light" panose="020F0502020204030203" pitchFamily="34" charset="0"/>
              </a:defRPr>
            </a:lvl1pPr>
          </a:lstStyle>
          <a:p>
            <a:fld id="{731CD031-FC28-41D7-9493-FCE2B056A56B}" type="datetime4">
              <a:rPr lang="nl-NL" smtClean="0"/>
              <a:pPr/>
              <a:t>10 september 2026</a:t>
            </a:fld>
            <a:endParaRPr lang="nl-NL"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a:xfrm>
            <a:off x="720000" y="6346209"/>
            <a:ext cx="4114800" cy="151790"/>
          </a:xfrm>
          <a:prstGeom prst="rect">
            <a:avLst/>
          </a:prstGeom>
        </p:spPr>
        <p:txBody>
          <a:bodyPr/>
          <a:lstStyle>
            <a:lvl1pPr>
              <a:defRPr b="0" i="0">
                <a:latin typeface="Lato Light" panose="020F0502020204030203" pitchFamily="34" charset="0"/>
              </a:defRPr>
            </a:lvl1pPr>
          </a:lstStyle>
          <a:p>
            <a:endParaRPr lang="nl-NL"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lvl1pPr>
              <a:defRPr b="0" i="0">
                <a:latin typeface="Lato Light" panose="020F0502020204030203" pitchFamily="34" charset="0"/>
              </a:defRPr>
            </a:lvl1pPr>
          </a:lstStyle>
          <a:p>
            <a:fld id="{D7B5DC5B-6873-43DB-ADC7-B15ACCE0DFDB}" type="slidenum">
              <a:rPr lang="nl-NL" smtClean="0"/>
              <a:pPr/>
              <a:t>‹#›</a:t>
            </a:fld>
            <a:endParaRPr lang="nl-NL" dirty="0"/>
          </a:p>
        </p:txBody>
      </p:sp>
      <p:sp>
        <p:nvSpPr>
          <p:cNvPr id="9" name="Rechthoek: afgeronde hoeken 8">
            <a:extLst>
              <a:ext uri="{FF2B5EF4-FFF2-40B4-BE49-F238E27FC236}">
                <a16:creationId xmlns:a16="http://schemas.microsoft.com/office/drawing/2014/main" id="{4B7DA797-64C2-4840-9FF9-C16041AF84AF}"/>
              </a:ext>
            </a:extLst>
          </p:cNvPr>
          <p:cNvSpPr/>
          <p:nvPr userDrawn="1"/>
        </p:nvSpPr>
        <p:spPr>
          <a:xfrm>
            <a:off x="0" y="-429492"/>
            <a:ext cx="3827971"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TEKST + AFBEEELDING (M)</a:t>
            </a:r>
          </a:p>
        </p:txBody>
      </p:sp>
      <p:sp>
        <p:nvSpPr>
          <p:cNvPr id="17" name="Tijdelijke aanduiding voor afbeelding 16">
            <a:extLst>
              <a:ext uri="{FF2B5EF4-FFF2-40B4-BE49-F238E27FC236}">
                <a16:creationId xmlns:a16="http://schemas.microsoft.com/office/drawing/2014/main" id="{34EE03AE-CD13-42C5-B28F-9FD03DEF7A75}"/>
              </a:ext>
            </a:extLst>
          </p:cNvPr>
          <p:cNvSpPr>
            <a:spLocks noGrp="1"/>
          </p:cNvSpPr>
          <p:nvPr>
            <p:ph type="pic" sz="quarter" idx="13" hasCustomPrompt="1"/>
          </p:nvPr>
        </p:nvSpPr>
        <p:spPr>
          <a:xfrm>
            <a:off x="6234771" y="1064096"/>
            <a:ext cx="4512484" cy="3867843"/>
          </a:xfrm>
          <a:solidFill>
            <a:schemeClr val="bg1">
              <a:lumMod val="95000"/>
            </a:schemeClr>
          </a:solidFill>
        </p:spPr>
        <p:txBody>
          <a:bodyPr tIns="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grpSp>
        <p:nvGrpSpPr>
          <p:cNvPr id="14" name="INSTRUCTIE">
            <a:extLst>
              <a:ext uri="{FF2B5EF4-FFF2-40B4-BE49-F238E27FC236}">
                <a16:creationId xmlns:a16="http://schemas.microsoft.com/office/drawing/2014/main" id="{9AF81D57-B70E-4F87-B510-1443F19D6A7A}"/>
              </a:ext>
            </a:extLst>
          </p:cNvPr>
          <p:cNvGrpSpPr/>
          <p:nvPr userDrawn="1"/>
        </p:nvGrpSpPr>
        <p:grpSpPr>
          <a:xfrm>
            <a:off x="-3786165" y="0"/>
            <a:ext cx="3593091" cy="4641338"/>
            <a:chOff x="-3786165" y="0"/>
            <a:chExt cx="3593091" cy="4641338"/>
          </a:xfrm>
        </p:grpSpPr>
        <p:sp>
          <p:nvSpPr>
            <p:cNvPr id="15" name="Rechthoek 14">
              <a:extLst>
                <a:ext uri="{FF2B5EF4-FFF2-40B4-BE49-F238E27FC236}">
                  <a16:creationId xmlns:a16="http://schemas.microsoft.com/office/drawing/2014/main" id="{524802F2-DC63-49A1-B03E-94FD1156E3A9}"/>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Tekstniveaus kiezen</a:t>
              </a:r>
            </a:p>
          </p:txBody>
        </p:sp>
        <p:sp>
          <p:nvSpPr>
            <p:cNvPr id="16" name="Ovaal 15">
              <a:extLst>
                <a:ext uri="{FF2B5EF4-FFF2-40B4-BE49-F238E27FC236}">
                  <a16:creationId xmlns:a16="http://schemas.microsoft.com/office/drawing/2014/main" id="{0C2F0367-4FEB-44DA-B209-6245499FA055}"/>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8" name="Rechthoek 17">
              <a:extLst>
                <a:ext uri="{FF2B5EF4-FFF2-40B4-BE49-F238E27FC236}">
                  <a16:creationId xmlns:a16="http://schemas.microsoft.com/office/drawing/2014/main" id="{53EB6166-89F1-4B32-9A25-C77920C80955}"/>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19" name="Ovaal 18">
              <a:extLst>
                <a:ext uri="{FF2B5EF4-FFF2-40B4-BE49-F238E27FC236}">
                  <a16:creationId xmlns:a16="http://schemas.microsoft.com/office/drawing/2014/main" id="{7CD7FF6F-940F-496E-9B4A-0AFCEBFE5335}"/>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0" name="Rechthoek 19">
              <a:extLst>
                <a:ext uri="{FF2B5EF4-FFF2-40B4-BE49-F238E27FC236}">
                  <a16:creationId xmlns:a16="http://schemas.microsoft.com/office/drawing/2014/main" id="{B56982F5-28FE-4EB5-806E-0CE9F89B40A0}"/>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21" name="Rechthoek 20">
              <a:extLst>
                <a:ext uri="{FF2B5EF4-FFF2-40B4-BE49-F238E27FC236}">
                  <a16:creationId xmlns:a16="http://schemas.microsoft.com/office/drawing/2014/main" id="{546EAD13-2FDA-49CD-93D0-FDF46390EBD8}"/>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#1</a:t>
              </a:r>
            </a:p>
          </p:txBody>
        </p:sp>
        <p:sp>
          <p:nvSpPr>
            <p:cNvPr id="22" name="Ovaal 21">
              <a:extLst>
                <a:ext uri="{FF2B5EF4-FFF2-40B4-BE49-F238E27FC236}">
                  <a16:creationId xmlns:a16="http://schemas.microsoft.com/office/drawing/2014/main" id="{7A226FDF-CE39-4273-8FC2-D7AD02AB388E}"/>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3" name="Rechthoek 22">
              <a:extLst>
                <a:ext uri="{FF2B5EF4-FFF2-40B4-BE49-F238E27FC236}">
                  <a16:creationId xmlns:a16="http://schemas.microsoft.com/office/drawing/2014/main" id="{57352972-F057-4A30-8B3E-47B405D6400C}"/>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#2</a:t>
              </a:r>
            </a:p>
          </p:txBody>
        </p:sp>
        <p:sp>
          <p:nvSpPr>
            <p:cNvPr id="24" name="Ovaal 23">
              <a:extLst>
                <a:ext uri="{FF2B5EF4-FFF2-40B4-BE49-F238E27FC236}">
                  <a16:creationId xmlns:a16="http://schemas.microsoft.com/office/drawing/2014/main" id="{28694636-617E-4222-B0F0-F2E3A29A971F}"/>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5" name="Rechthoek 24">
              <a:extLst>
                <a:ext uri="{FF2B5EF4-FFF2-40B4-BE49-F238E27FC236}">
                  <a16:creationId xmlns:a16="http://schemas.microsoft.com/office/drawing/2014/main" id="{ABF52C6F-18FF-40C1-B55B-D22819337793}"/>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6" name="Ovaal 25">
              <a:extLst>
                <a:ext uri="{FF2B5EF4-FFF2-40B4-BE49-F238E27FC236}">
                  <a16:creationId xmlns:a16="http://schemas.microsoft.com/office/drawing/2014/main" id="{FC01B321-2486-4E6F-822B-0B8CD7C1F60D}"/>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7" name="Rechthoek 26">
              <a:extLst>
                <a:ext uri="{FF2B5EF4-FFF2-40B4-BE49-F238E27FC236}">
                  <a16:creationId xmlns:a16="http://schemas.microsoft.com/office/drawing/2014/main" id="{D8D3A79B-70EC-4144-BB79-A39196005CF2}"/>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#1</a:t>
              </a:r>
            </a:p>
          </p:txBody>
        </p:sp>
        <p:sp>
          <p:nvSpPr>
            <p:cNvPr id="28" name="Ovaal 27">
              <a:extLst>
                <a:ext uri="{FF2B5EF4-FFF2-40B4-BE49-F238E27FC236}">
                  <a16:creationId xmlns:a16="http://schemas.microsoft.com/office/drawing/2014/main" id="{04613AF1-BBD8-49A7-BA6A-D61DEAAD7C7F}"/>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9" name="Rechthoek 28">
              <a:extLst>
                <a:ext uri="{FF2B5EF4-FFF2-40B4-BE49-F238E27FC236}">
                  <a16:creationId xmlns:a16="http://schemas.microsoft.com/office/drawing/2014/main" id="{705D1016-96DC-4BA9-9202-5ADDFC7AB1A0}"/>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0" name="Ovaal 29">
              <a:extLst>
                <a:ext uri="{FF2B5EF4-FFF2-40B4-BE49-F238E27FC236}">
                  <a16:creationId xmlns:a16="http://schemas.microsoft.com/office/drawing/2014/main" id="{35A4F532-503A-4399-B842-036ABBA90A86}"/>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31" name="Rechthoek 30">
              <a:extLst>
                <a:ext uri="{FF2B5EF4-FFF2-40B4-BE49-F238E27FC236}">
                  <a16:creationId xmlns:a16="http://schemas.microsoft.com/office/drawing/2014/main" id="{3E7F8175-9A89-4F6D-90B0-B2F2A74DAAC0}"/>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U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2" name="Ovaal 31">
              <a:extLst>
                <a:ext uri="{FF2B5EF4-FFF2-40B4-BE49-F238E27FC236}">
                  <a16:creationId xmlns:a16="http://schemas.microsoft.com/office/drawing/2014/main" id="{45693579-9CDA-47EF-8262-5A9E247BBEF6}"/>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3" name="Rechthoek 32">
              <a:extLst>
                <a:ext uri="{FF2B5EF4-FFF2-40B4-BE49-F238E27FC236}">
                  <a16:creationId xmlns:a16="http://schemas.microsoft.com/office/drawing/2014/main" id="{9751571B-8DEA-4752-9AC0-306FF88B1C7A}"/>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450850" marR="0" lvl="0" indent="-184150" defTabSz="914400" eaLnBrk="1" fontAlgn="auto" latinLnBrk="0" hangingPunct="1">
                <a:lnSpc>
                  <a:spcPct val="100000"/>
                </a:lnSpc>
                <a:spcBef>
                  <a:spcPts val="600"/>
                </a:spcBef>
                <a:spcAft>
                  <a:spcPts val="600"/>
                </a:spcAft>
                <a:buClr>
                  <a:schemeClr val="tx1"/>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4" name="Ovaal 33">
              <a:extLst>
                <a:ext uri="{FF2B5EF4-FFF2-40B4-BE49-F238E27FC236}">
                  <a16:creationId xmlns:a16="http://schemas.microsoft.com/office/drawing/2014/main" id="{64DE546D-9A1F-44CD-85C7-0FBFBECF1DC5}"/>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5" name="Rechthoek 34">
              <a:extLst>
                <a:ext uri="{FF2B5EF4-FFF2-40B4-BE49-F238E27FC236}">
                  <a16:creationId xmlns:a16="http://schemas.microsoft.com/office/drawing/2014/main" id="{56FF4F4A-13D2-4F66-B6EB-852A6D6D3E01}"/>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600" b="1" i="0" u="none" strike="noStrike" kern="0" cap="all"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#2</a:t>
              </a:r>
            </a:p>
          </p:txBody>
        </p:sp>
        <p:grpSp>
          <p:nvGrpSpPr>
            <p:cNvPr id="38" name="VOORBEELD">
              <a:extLst>
                <a:ext uri="{FF2B5EF4-FFF2-40B4-BE49-F238E27FC236}">
                  <a16:creationId xmlns:a16="http://schemas.microsoft.com/office/drawing/2014/main" id="{3B104D73-0750-400C-BA21-DB3D17C8ACF3}"/>
                </a:ext>
              </a:extLst>
            </p:cNvPr>
            <p:cNvGrpSpPr/>
            <p:nvPr userDrawn="1"/>
          </p:nvGrpSpPr>
          <p:grpSpPr>
            <a:xfrm>
              <a:off x="-3605171" y="458674"/>
              <a:ext cx="3234311" cy="558875"/>
              <a:chOff x="-3605171" y="458674"/>
              <a:chExt cx="3234311" cy="558875"/>
            </a:xfrm>
          </p:grpSpPr>
          <p:sp>
            <p:nvSpPr>
              <p:cNvPr id="39" name="Rechthoek 38">
                <a:extLst>
                  <a:ext uri="{FF2B5EF4-FFF2-40B4-BE49-F238E27FC236}">
                    <a16:creationId xmlns:a16="http://schemas.microsoft.com/office/drawing/2014/main" id="{80FFCD9E-48D6-4042-9A4C-D6D5C4A78194}"/>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40" name="Rechthoek 39">
                <a:extLst>
                  <a:ext uri="{FF2B5EF4-FFF2-40B4-BE49-F238E27FC236}">
                    <a16:creationId xmlns:a16="http://schemas.microsoft.com/office/drawing/2014/main" id="{72F65203-433D-416D-9CF2-2C909231265E}"/>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41" name="Groep 40">
                <a:extLst>
                  <a:ext uri="{FF2B5EF4-FFF2-40B4-BE49-F238E27FC236}">
                    <a16:creationId xmlns:a16="http://schemas.microsoft.com/office/drawing/2014/main" id="{DF66D544-9431-4092-8B27-EEAF5AEFD81C}"/>
                  </a:ext>
                </a:extLst>
              </p:cNvPr>
              <p:cNvGrpSpPr/>
              <p:nvPr userDrawn="1"/>
            </p:nvGrpSpPr>
            <p:grpSpPr>
              <a:xfrm>
                <a:off x="-3386247" y="830871"/>
                <a:ext cx="139423" cy="109566"/>
                <a:chOff x="-2866744" y="827071"/>
                <a:chExt cx="168701" cy="132575"/>
              </a:xfrm>
            </p:grpSpPr>
            <p:grpSp>
              <p:nvGrpSpPr>
                <p:cNvPr id="72" name="Groep 71">
                  <a:extLst>
                    <a:ext uri="{FF2B5EF4-FFF2-40B4-BE49-F238E27FC236}">
                      <a16:creationId xmlns:a16="http://schemas.microsoft.com/office/drawing/2014/main" id="{C3D83630-7AF1-4027-935A-D9A364799FA8}"/>
                    </a:ext>
                  </a:extLst>
                </p:cNvPr>
                <p:cNvGrpSpPr/>
                <p:nvPr userDrawn="1"/>
              </p:nvGrpSpPr>
              <p:grpSpPr>
                <a:xfrm>
                  <a:off x="-2866744" y="827071"/>
                  <a:ext cx="168701" cy="132575"/>
                  <a:chOff x="-2866744" y="827071"/>
                  <a:chExt cx="168701" cy="132575"/>
                </a:xfrm>
              </p:grpSpPr>
              <p:cxnSp>
                <p:nvCxnSpPr>
                  <p:cNvPr id="74" name="Rechte verbindingslijn 73">
                    <a:extLst>
                      <a:ext uri="{FF2B5EF4-FFF2-40B4-BE49-F238E27FC236}">
                        <a16:creationId xmlns:a16="http://schemas.microsoft.com/office/drawing/2014/main" id="{7C251729-2332-4A8D-93FF-B4C03EE366F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226B278A-A36E-48F2-BAC2-6CC3FF5CF1F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6DBC3B2C-1563-4634-B672-6926F391022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D0C2F92D-1B78-4BBB-8B70-44DE056A3199}"/>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E6D28FA8-6F00-4717-BC7D-32AE35BA959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3" name="Pijl: rechts 72">
                  <a:extLst>
                    <a:ext uri="{FF2B5EF4-FFF2-40B4-BE49-F238E27FC236}">
                      <a16:creationId xmlns:a16="http://schemas.microsoft.com/office/drawing/2014/main" id="{E0E8769A-6A31-4091-AEA8-D94CE6AF846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42" name="Groep 41">
                <a:extLst>
                  <a:ext uri="{FF2B5EF4-FFF2-40B4-BE49-F238E27FC236}">
                    <a16:creationId xmlns:a16="http://schemas.microsoft.com/office/drawing/2014/main" id="{1857511D-BEC8-4CA9-BCAE-46C3D0DDD496}"/>
                  </a:ext>
                </a:extLst>
              </p:cNvPr>
              <p:cNvGrpSpPr/>
              <p:nvPr userDrawn="1"/>
            </p:nvGrpSpPr>
            <p:grpSpPr>
              <a:xfrm>
                <a:off x="-3605171" y="830871"/>
                <a:ext cx="139423" cy="109566"/>
                <a:chOff x="-2866744" y="518074"/>
                <a:chExt cx="168701" cy="132575"/>
              </a:xfrm>
            </p:grpSpPr>
            <p:grpSp>
              <p:nvGrpSpPr>
                <p:cNvPr id="65" name="Groep 64">
                  <a:extLst>
                    <a:ext uri="{FF2B5EF4-FFF2-40B4-BE49-F238E27FC236}">
                      <a16:creationId xmlns:a16="http://schemas.microsoft.com/office/drawing/2014/main" id="{F42B0F8E-0B74-436F-9AC3-2D741CDB5CED}"/>
                    </a:ext>
                  </a:extLst>
                </p:cNvPr>
                <p:cNvGrpSpPr/>
                <p:nvPr userDrawn="1"/>
              </p:nvGrpSpPr>
              <p:grpSpPr>
                <a:xfrm>
                  <a:off x="-2866744" y="518074"/>
                  <a:ext cx="168701" cy="132575"/>
                  <a:chOff x="-2866744" y="518074"/>
                  <a:chExt cx="168701" cy="132575"/>
                </a:xfrm>
              </p:grpSpPr>
              <p:cxnSp>
                <p:nvCxnSpPr>
                  <p:cNvPr id="67" name="Rechte verbindingslijn 66">
                    <a:extLst>
                      <a:ext uri="{FF2B5EF4-FFF2-40B4-BE49-F238E27FC236}">
                        <a16:creationId xmlns:a16="http://schemas.microsoft.com/office/drawing/2014/main" id="{99B655E4-13B3-44B2-8DD8-35CED94F7795}"/>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1673CB5F-7A0E-4A3F-8DA9-E7C16B1C905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EC336711-EAFB-45A3-B864-140257CA852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968D5174-4B33-45DE-9691-2836028AC7E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C044CDF8-070A-4619-8BA0-38F7514569C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6" name="Pijl: rechts 65">
                  <a:extLst>
                    <a:ext uri="{FF2B5EF4-FFF2-40B4-BE49-F238E27FC236}">
                      <a16:creationId xmlns:a16="http://schemas.microsoft.com/office/drawing/2014/main" id="{B3385BB0-3777-4809-9DE0-737AC40EB2A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43" name="Rechte verbindingslijn 42">
                <a:extLst>
                  <a:ext uri="{FF2B5EF4-FFF2-40B4-BE49-F238E27FC236}">
                    <a16:creationId xmlns:a16="http://schemas.microsoft.com/office/drawing/2014/main" id="{3862EFC9-0E2C-4DE4-B5E3-3F3F9EF3A295}"/>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4" name="Rechte verbindingslijn 43">
                <a:extLst>
                  <a:ext uri="{FF2B5EF4-FFF2-40B4-BE49-F238E27FC236}">
                    <a16:creationId xmlns:a16="http://schemas.microsoft.com/office/drawing/2014/main" id="{2A9DDA5A-10EB-47B7-901E-051FCA05D8F1}"/>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5" name="Rechthoek 44">
                <a:extLst>
                  <a:ext uri="{FF2B5EF4-FFF2-40B4-BE49-F238E27FC236}">
                    <a16:creationId xmlns:a16="http://schemas.microsoft.com/office/drawing/2014/main" id="{6681DDED-4FE2-4B3A-BAE2-4B0FD801E563}"/>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6" name="Rechthoek 45">
                <a:extLst>
                  <a:ext uri="{FF2B5EF4-FFF2-40B4-BE49-F238E27FC236}">
                    <a16:creationId xmlns:a16="http://schemas.microsoft.com/office/drawing/2014/main" id="{B9103D79-6726-45D8-9C5D-D612A4DAC488}"/>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7" name="Groep 46">
                <a:extLst>
                  <a:ext uri="{FF2B5EF4-FFF2-40B4-BE49-F238E27FC236}">
                    <a16:creationId xmlns:a16="http://schemas.microsoft.com/office/drawing/2014/main" id="{3EBF66B6-A9EA-48B1-A279-237C5CD7DE13}"/>
                  </a:ext>
                </a:extLst>
              </p:cNvPr>
              <p:cNvGrpSpPr/>
              <p:nvPr userDrawn="1"/>
            </p:nvGrpSpPr>
            <p:grpSpPr>
              <a:xfrm>
                <a:off x="-2916763" y="769168"/>
                <a:ext cx="268738" cy="248381"/>
                <a:chOff x="-2916763" y="769168"/>
                <a:chExt cx="268738" cy="248381"/>
              </a:xfrm>
            </p:grpSpPr>
            <p:sp>
              <p:nvSpPr>
                <p:cNvPr id="57" name="Rechthoek 56">
                  <a:extLst>
                    <a:ext uri="{FF2B5EF4-FFF2-40B4-BE49-F238E27FC236}">
                      <a16:creationId xmlns:a16="http://schemas.microsoft.com/office/drawing/2014/main" id="{EBDFA299-2F72-425E-AF12-501FA8916C01}"/>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58" name="Groep 57">
                  <a:extLst>
                    <a:ext uri="{FF2B5EF4-FFF2-40B4-BE49-F238E27FC236}">
                      <a16:creationId xmlns:a16="http://schemas.microsoft.com/office/drawing/2014/main" id="{40F4F72B-B057-42AA-A74F-4F0C333C9409}"/>
                    </a:ext>
                  </a:extLst>
                </p:cNvPr>
                <p:cNvGrpSpPr/>
                <p:nvPr userDrawn="1"/>
              </p:nvGrpSpPr>
              <p:grpSpPr>
                <a:xfrm>
                  <a:off x="-2866744" y="827071"/>
                  <a:ext cx="168701" cy="132575"/>
                  <a:chOff x="-2866744" y="827071"/>
                  <a:chExt cx="168701" cy="132575"/>
                </a:xfrm>
              </p:grpSpPr>
              <p:cxnSp>
                <p:nvCxnSpPr>
                  <p:cNvPr id="60" name="Rechte verbindingslijn 59">
                    <a:extLst>
                      <a:ext uri="{FF2B5EF4-FFF2-40B4-BE49-F238E27FC236}">
                        <a16:creationId xmlns:a16="http://schemas.microsoft.com/office/drawing/2014/main" id="{93752484-FC0C-4CA5-85CE-972101183FB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FD549085-4F31-422D-BBF6-D0C0D50058F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BC40655B-033E-4FEA-8079-5701A742F7C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7529C930-5CA3-4C10-A9DC-099FE5E35DB1}"/>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52CAF6A6-A9B8-4CA3-934D-DB4EACFFDB88}"/>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9" name="Pijl: rechts 58">
                  <a:extLst>
                    <a:ext uri="{FF2B5EF4-FFF2-40B4-BE49-F238E27FC236}">
                      <a16:creationId xmlns:a16="http://schemas.microsoft.com/office/drawing/2014/main" id="{A228B1C0-D1A1-4F26-A651-115ABC8A59F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48" name="Groep 47">
                <a:extLst>
                  <a:ext uri="{FF2B5EF4-FFF2-40B4-BE49-F238E27FC236}">
                    <a16:creationId xmlns:a16="http://schemas.microsoft.com/office/drawing/2014/main" id="{9EEF4539-20B8-4FC6-82E6-7AC63F222EBC}"/>
                  </a:ext>
                </a:extLst>
              </p:cNvPr>
              <p:cNvGrpSpPr/>
              <p:nvPr userDrawn="1"/>
            </p:nvGrpSpPr>
            <p:grpSpPr>
              <a:xfrm>
                <a:off x="-2916763" y="460171"/>
                <a:ext cx="268738" cy="248381"/>
                <a:chOff x="-2916763" y="460171"/>
                <a:chExt cx="268738" cy="248381"/>
              </a:xfrm>
            </p:grpSpPr>
            <p:sp>
              <p:nvSpPr>
                <p:cNvPr id="49" name="Rechthoek 48">
                  <a:extLst>
                    <a:ext uri="{FF2B5EF4-FFF2-40B4-BE49-F238E27FC236}">
                      <a16:creationId xmlns:a16="http://schemas.microsoft.com/office/drawing/2014/main" id="{0C660787-64D1-4608-9015-60E7A8FE1BD1}"/>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50" name="Groep 49">
                  <a:extLst>
                    <a:ext uri="{FF2B5EF4-FFF2-40B4-BE49-F238E27FC236}">
                      <a16:creationId xmlns:a16="http://schemas.microsoft.com/office/drawing/2014/main" id="{D94B2726-4932-458E-B0E3-C2464726CBC6}"/>
                    </a:ext>
                  </a:extLst>
                </p:cNvPr>
                <p:cNvGrpSpPr/>
                <p:nvPr userDrawn="1"/>
              </p:nvGrpSpPr>
              <p:grpSpPr>
                <a:xfrm>
                  <a:off x="-2866744" y="518074"/>
                  <a:ext cx="168701" cy="132575"/>
                  <a:chOff x="-2866744" y="518074"/>
                  <a:chExt cx="168701" cy="132575"/>
                </a:xfrm>
              </p:grpSpPr>
              <p:cxnSp>
                <p:nvCxnSpPr>
                  <p:cNvPr id="52" name="Rechte verbindingslijn 51">
                    <a:extLst>
                      <a:ext uri="{FF2B5EF4-FFF2-40B4-BE49-F238E27FC236}">
                        <a16:creationId xmlns:a16="http://schemas.microsoft.com/office/drawing/2014/main" id="{919F8160-50B3-448E-8137-F2786C64DC9A}"/>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EC065A8E-CE3B-4E08-AF78-CD5BF483C4D3}"/>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A6C46970-2905-475F-9189-12627C20B525}"/>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9B85AF87-75D2-4FB2-9D86-20657820B11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F94CF601-D60B-41B6-90E5-26C9AECF5AB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1" name="Pijl: rechts 50">
                  <a:extLst>
                    <a:ext uri="{FF2B5EF4-FFF2-40B4-BE49-F238E27FC236}">
                      <a16:creationId xmlns:a16="http://schemas.microsoft.com/office/drawing/2014/main" id="{0FF9865E-65A8-4D54-B2E5-B8AF156049B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grpSp>
        <p:nvGrpSpPr>
          <p:cNvPr id="81" name="INSTRUCTIE">
            <a:extLst>
              <a:ext uri="{FF2B5EF4-FFF2-40B4-BE49-F238E27FC236}">
                <a16:creationId xmlns:a16="http://schemas.microsoft.com/office/drawing/2014/main" id="{3F3ADE8F-8A6F-4B93-9466-53DD983D84C2}"/>
              </a:ext>
            </a:extLst>
          </p:cNvPr>
          <p:cNvGrpSpPr/>
          <p:nvPr userDrawn="1"/>
        </p:nvGrpSpPr>
        <p:grpSpPr>
          <a:xfrm>
            <a:off x="12377867" y="0"/>
            <a:ext cx="3593091" cy="4440791"/>
            <a:chOff x="-3786165" y="0"/>
            <a:chExt cx="3593091" cy="4440791"/>
          </a:xfrm>
        </p:grpSpPr>
        <p:sp>
          <p:nvSpPr>
            <p:cNvPr id="83" name="Rechthoek 82">
              <a:extLst>
                <a:ext uri="{FF2B5EF4-FFF2-40B4-BE49-F238E27FC236}">
                  <a16:creationId xmlns:a16="http://schemas.microsoft.com/office/drawing/2014/main" id="{03120CCD-DE25-45F0-8748-BE24883AAE51}"/>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Afbeelding invoegen/opmaken</a:t>
              </a:r>
            </a:p>
          </p:txBody>
        </p:sp>
        <p:sp>
          <p:nvSpPr>
            <p:cNvPr id="84" name="Ovaal 83">
              <a:extLst>
                <a:ext uri="{FF2B5EF4-FFF2-40B4-BE49-F238E27FC236}">
                  <a16:creationId xmlns:a16="http://schemas.microsoft.com/office/drawing/2014/main" id="{98CAA71C-F7B2-4700-B1D3-C57F0D3CB756}"/>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5" name="Rechthoek 84">
              <a:extLst>
                <a:ext uri="{FF2B5EF4-FFF2-40B4-BE49-F238E27FC236}">
                  <a16:creationId xmlns:a16="http://schemas.microsoft.com/office/drawing/2014/main" id="{280F4DAC-94D0-4203-918F-A2B102BC2F48}"/>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6" name="Groep 85">
              <a:extLst>
                <a:ext uri="{FF2B5EF4-FFF2-40B4-BE49-F238E27FC236}">
                  <a16:creationId xmlns:a16="http://schemas.microsoft.com/office/drawing/2014/main" id="{333FBDA3-C166-4B39-B9C1-B5DE6DE84BE0}"/>
                </a:ext>
              </a:extLst>
            </p:cNvPr>
            <p:cNvGrpSpPr/>
            <p:nvPr userDrawn="1"/>
          </p:nvGrpSpPr>
          <p:grpSpPr>
            <a:xfrm>
              <a:off x="-3316179" y="1231351"/>
              <a:ext cx="294789" cy="318834"/>
              <a:chOff x="14466489" y="1001522"/>
              <a:chExt cx="290627" cy="314333"/>
            </a:xfrm>
          </p:grpSpPr>
          <p:sp>
            <p:nvSpPr>
              <p:cNvPr id="115" name="Rechthoek 114">
                <a:extLst>
                  <a:ext uri="{FF2B5EF4-FFF2-40B4-BE49-F238E27FC236}">
                    <a16:creationId xmlns:a16="http://schemas.microsoft.com/office/drawing/2014/main" id="{2D896223-6CD9-40DC-882C-86CDB93C3DF7}"/>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16" name="Ovaal 115">
                <a:extLst>
                  <a:ext uri="{FF2B5EF4-FFF2-40B4-BE49-F238E27FC236}">
                    <a16:creationId xmlns:a16="http://schemas.microsoft.com/office/drawing/2014/main" id="{B94E9AA4-C604-461F-9F87-10AB6E628498}"/>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17" name="Vrije vorm: vorm 116">
                <a:extLst>
                  <a:ext uri="{FF2B5EF4-FFF2-40B4-BE49-F238E27FC236}">
                    <a16:creationId xmlns:a16="http://schemas.microsoft.com/office/drawing/2014/main" id="{9EF6968D-6720-4B33-9BC3-7BC48BD67665}"/>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18" name="Rechthoek: afgeronde hoeken 117">
                <a:extLst>
                  <a:ext uri="{FF2B5EF4-FFF2-40B4-BE49-F238E27FC236}">
                    <a16:creationId xmlns:a16="http://schemas.microsoft.com/office/drawing/2014/main" id="{4D76B1D9-C7CE-49B3-9463-B6368D1E2A61}"/>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cxnSp>
            <p:nvCxnSpPr>
              <p:cNvPr id="119" name="Rechte verbindingslijn 118">
                <a:extLst>
                  <a:ext uri="{FF2B5EF4-FFF2-40B4-BE49-F238E27FC236}">
                    <a16:creationId xmlns:a16="http://schemas.microsoft.com/office/drawing/2014/main" id="{E5EF9C7B-C887-4083-9656-B7DA450B8265}"/>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20" name="Rechte verbindingslijn 119">
                <a:extLst>
                  <a:ext uri="{FF2B5EF4-FFF2-40B4-BE49-F238E27FC236}">
                    <a16:creationId xmlns:a16="http://schemas.microsoft.com/office/drawing/2014/main" id="{B1003328-AD0B-4845-94C2-AA041324E689}"/>
                  </a:ext>
                </a:extLst>
              </p:cNvPr>
              <p:cNvCxnSpPr>
                <a:cxnSpLocks/>
                <a:stCxn id="118"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7" name="Ovaal 86">
              <a:extLst>
                <a:ext uri="{FF2B5EF4-FFF2-40B4-BE49-F238E27FC236}">
                  <a16:creationId xmlns:a16="http://schemas.microsoft.com/office/drawing/2014/main" id="{7D1EDFC0-C575-4614-8A9B-57FB45AE3CD0}"/>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8" name="Rechthoek 87">
              <a:extLst>
                <a:ext uri="{FF2B5EF4-FFF2-40B4-BE49-F238E27FC236}">
                  <a16:creationId xmlns:a16="http://schemas.microsoft.com/office/drawing/2014/main" id="{B777D4F7-A6A7-406A-B34B-A38907E0D1D9}"/>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9" name="Groep 88">
              <a:extLst>
                <a:ext uri="{FF2B5EF4-FFF2-40B4-BE49-F238E27FC236}">
                  <a16:creationId xmlns:a16="http://schemas.microsoft.com/office/drawing/2014/main" id="{B55671B6-CED1-4FCE-B794-AEB973BC60D9}"/>
                </a:ext>
              </a:extLst>
            </p:cNvPr>
            <p:cNvGrpSpPr/>
            <p:nvPr userDrawn="1"/>
          </p:nvGrpSpPr>
          <p:grpSpPr>
            <a:xfrm>
              <a:off x="-3311319" y="2164285"/>
              <a:ext cx="825500" cy="209550"/>
              <a:chOff x="13504624" y="2482850"/>
              <a:chExt cx="825500" cy="209550"/>
            </a:xfrm>
          </p:grpSpPr>
          <p:sp>
            <p:nvSpPr>
              <p:cNvPr id="112" name="Rechthoek 111">
                <a:extLst>
                  <a:ext uri="{FF2B5EF4-FFF2-40B4-BE49-F238E27FC236}">
                    <a16:creationId xmlns:a16="http://schemas.microsoft.com/office/drawing/2014/main" id="{887C7050-A1CB-4018-94C6-836BB006DE4B}"/>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113" name="Rechte verbindingslijn 112">
                <a:extLst>
                  <a:ext uri="{FF2B5EF4-FFF2-40B4-BE49-F238E27FC236}">
                    <a16:creationId xmlns:a16="http://schemas.microsoft.com/office/drawing/2014/main" id="{1367FCB9-FB08-423A-A629-376F2880B4E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14" name="Gelijkbenige driehoek 113">
                <a:extLst>
                  <a:ext uri="{FF2B5EF4-FFF2-40B4-BE49-F238E27FC236}">
                    <a16:creationId xmlns:a16="http://schemas.microsoft.com/office/drawing/2014/main" id="{FE780BF8-0673-41FC-ABF0-1D6ED06DCC9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sp>
          <p:nvSpPr>
            <p:cNvPr id="90" name="Ovaal 89">
              <a:extLst>
                <a:ext uri="{FF2B5EF4-FFF2-40B4-BE49-F238E27FC236}">
                  <a16:creationId xmlns:a16="http://schemas.microsoft.com/office/drawing/2014/main" id="{670EB166-022F-4463-92B1-1EA7B9052E40}"/>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1" name="Rechthoek 90">
              <a:extLst>
                <a:ext uri="{FF2B5EF4-FFF2-40B4-BE49-F238E27FC236}">
                  <a16:creationId xmlns:a16="http://schemas.microsoft.com/office/drawing/2014/main" id="{C6CC484F-F5F1-4B59-AB32-D5B31990DC8B}"/>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92" name="Groep 91">
              <a:extLst>
                <a:ext uri="{FF2B5EF4-FFF2-40B4-BE49-F238E27FC236}">
                  <a16:creationId xmlns:a16="http://schemas.microsoft.com/office/drawing/2014/main" id="{605360F9-0DFD-4E58-925E-B08C1A837BC7}"/>
                </a:ext>
              </a:extLst>
            </p:cNvPr>
            <p:cNvGrpSpPr/>
            <p:nvPr userDrawn="1"/>
          </p:nvGrpSpPr>
          <p:grpSpPr>
            <a:xfrm>
              <a:off x="-3408294" y="3643742"/>
              <a:ext cx="622283" cy="612920"/>
              <a:chOff x="12617641" y="3403239"/>
              <a:chExt cx="752963" cy="741634"/>
            </a:xfrm>
          </p:grpSpPr>
          <p:grpSp>
            <p:nvGrpSpPr>
              <p:cNvPr id="96" name="Groep 95">
                <a:extLst>
                  <a:ext uri="{FF2B5EF4-FFF2-40B4-BE49-F238E27FC236}">
                    <a16:creationId xmlns:a16="http://schemas.microsoft.com/office/drawing/2014/main" id="{EFAB4F4F-1E3C-4122-A825-41334C018B72}"/>
                  </a:ext>
                </a:extLst>
              </p:cNvPr>
              <p:cNvGrpSpPr/>
              <p:nvPr userDrawn="1"/>
            </p:nvGrpSpPr>
            <p:grpSpPr>
              <a:xfrm>
                <a:off x="12771530" y="3403239"/>
                <a:ext cx="467176" cy="448491"/>
                <a:chOff x="12782157" y="3403239"/>
                <a:chExt cx="467176" cy="448491"/>
              </a:xfrm>
            </p:grpSpPr>
            <p:grpSp>
              <p:nvGrpSpPr>
                <p:cNvPr id="99" name="Groep 98">
                  <a:extLst>
                    <a:ext uri="{FF2B5EF4-FFF2-40B4-BE49-F238E27FC236}">
                      <a16:creationId xmlns:a16="http://schemas.microsoft.com/office/drawing/2014/main" id="{0F6AB0F2-17CA-4C75-B5FA-FF52D34F90F5}"/>
                    </a:ext>
                  </a:extLst>
                </p:cNvPr>
                <p:cNvGrpSpPr/>
                <p:nvPr userDrawn="1"/>
              </p:nvGrpSpPr>
              <p:grpSpPr>
                <a:xfrm>
                  <a:off x="12782157" y="3403239"/>
                  <a:ext cx="412976" cy="396132"/>
                  <a:chOff x="13554906" y="3320109"/>
                  <a:chExt cx="443917" cy="425811"/>
                </a:xfrm>
              </p:grpSpPr>
              <p:grpSp>
                <p:nvGrpSpPr>
                  <p:cNvPr id="106" name="Groep 105">
                    <a:extLst>
                      <a:ext uri="{FF2B5EF4-FFF2-40B4-BE49-F238E27FC236}">
                        <a16:creationId xmlns:a16="http://schemas.microsoft.com/office/drawing/2014/main" id="{B4123BFB-9EB1-4D70-B5C7-AAE7D48583B1}"/>
                      </a:ext>
                    </a:extLst>
                  </p:cNvPr>
                  <p:cNvGrpSpPr/>
                  <p:nvPr userDrawn="1"/>
                </p:nvGrpSpPr>
                <p:grpSpPr>
                  <a:xfrm>
                    <a:off x="13554906" y="3320109"/>
                    <a:ext cx="443917" cy="425811"/>
                    <a:chOff x="12909684" y="1276143"/>
                    <a:chExt cx="443917" cy="425811"/>
                  </a:xfrm>
                </p:grpSpPr>
                <p:sp>
                  <p:nvSpPr>
                    <p:cNvPr id="109" name="Rechthoek 108">
                      <a:extLst>
                        <a:ext uri="{FF2B5EF4-FFF2-40B4-BE49-F238E27FC236}">
                          <a16:creationId xmlns:a16="http://schemas.microsoft.com/office/drawing/2014/main" id="{1D84B87F-6F83-442C-8926-A6E628B879C3}"/>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10" name="Rechthoek 109">
                      <a:extLst>
                        <a:ext uri="{FF2B5EF4-FFF2-40B4-BE49-F238E27FC236}">
                          <a16:creationId xmlns:a16="http://schemas.microsoft.com/office/drawing/2014/main" id="{674CEFD6-0A26-4203-AA9F-FD0ACC77E3CD}"/>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11" name="Ovaal 110">
                      <a:extLst>
                        <a:ext uri="{FF2B5EF4-FFF2-40B4-BE49-F238E27FC236}">
                          <a16:creationId xmlns:a16="http://schemas.microsoft.com/office/drawing/2014/main" id="{01B13E6A-E84A-450C-B1FB-14A5C3FD2124}"/>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pic>
                <p:nvPicPr>
                  <p:cNvPr id="107" name="Afbeelding 106">
                    <a:extLst>
                      <a:ext uri="{FF2B5EF4-FFF2-40B4-BE49-F238E27FC236}">
                        <a16:creationId xmlns:a16="http://schemas.microsoft.com/office/drawing/2014/main" id="{62EE8067-179D-445B-A63A-58164F2989C4}"/>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8" name="Afbeelding 107">
                    <a:extLst>
                      <a:ext uri="{FF2B5EF4-FFF2-40B4-BE49-F238E27FC236}">
                        <a16:creationId xmlns:a16="http://schemas.microsoft.com/office/drawing/2014/main" id="{16D7F7C3-6400-4F8A-B91D-DFE387D6ADF2}"/>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100" name="Groep 99">
                  <a:extLst>
                    <a:ext uri="{FF2B5EF4-FFF2-40B4-BE49-F238E27FC236}">
                      <a16:creationId xmlns:a16="http://schemas.microsoft.com/office/drawing/2014/main" id="{D845D80B-DC83-4F24-A437-1F7811379BFF}"/>
                    </a:ext>
                  </a:extLst>
                </p:cNvPr>
                <p:cNvGrpSpPr/>
                <p:nvPr userDrawn="1"/>
              </p:nvGrpSpPr>
              <p:grpSpPr>
                <a:xfrm>
                  <a:off x="13103513" y="3705268"/>
                  <a:ext cx="145820" cy="146462"/>
                  <a:chOff x="13096169" y="3602278"/>
                  <a:chExt cx="145820" cy="146462"/>
                </a:xfrm>
              </p:grpSpPr>
              <p:sp>
                <p:nvSpPr>
                  <p:cNvPr id="104" name="Rechthoek 103">
                    <a:extLst>
                      <a:ext uri="{FF2B5EF4-FFF2-40B4-BE49-F238E27FC236}">
                        <a16:creationId xmlns:a16="http://schemas.microsoft.com/office/drawing/2014/main" id="{C85CC38C-220C-42D5-95C8-805BC85A78B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05" name="Rechthoek 104">
                    <a:extLst>
                      <a:ext uri="{FF2B5EF4-FFF2-40B4-BE49-F238E27FC236}">
                        <a16:creationId xmlns:a16="http://schemas.microsoft.com/office/drawing/2014/main" id="{F4D8BE97-9D99-4F90-A624-C3167F597D8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101" name="Groep 100">
                  <a:extLst>
                    <a:ext uri="{FF2B5EF4-FFF2-40B4-BE49-F238E27FC236}">
                      <a16:creationId xmlns:a16="http://schemas.microsoft.com/office/drawing/2014/main" id="{58271DEC-E963-4991-8836-065FA9E1BCA8}"/>
                    </a:ext>
                  </a:extLst>
                </p:cNvPr>
                <p:cNvGrpSpPr/>
                <p:nvPr userDrawn="1"/>
              </p:nvGrpSpPr>
              <p:grpSpPr>
                <a:xfrm rot="10800000">
                  <a:off x="13061402" y="3665637"/>
                  <a:ext cx="145820" cy="146462"/>
                  <a:chOff x="13096169" y="3602278"/>
                  <a:chExt cx="145820" cy="146462"/>
                </a:xfrm>
              </p:grpSpPr>
              <p:sp>
                <p:nvSpPr>
                  <p:cNvPr id="102" name="Rechthoek 101">
                    <a:extLst>
                      <a:ext uri="{FF2B5EF4-FFF2-40B4-BE49-F238E27FC236}">
                        <a16:creationId xmlns:a16="http://schemas.microsoft.com/office/drawing/2014/main" id="{71443EC1-7F26-482A-94F5-51C9C3473E0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03" name="Rechthoek 102">
                    <a:extLst>
                      <a:ext uri="{FF2B5EF4-FFF2-40B4-BE49-F238E27FC236}">
                        <a16:creationId xmlns:a16="http://schemas.microsoft.com/office/drawing/2014/main" id="{A12D309C-CE9C-4B57-9489-DA8159E9972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
            <p:nvSpPr>
              <p:cNvPr id="97" name="Rechthoek 96">
                <a:extLst>
                  <a:ext uri="{FF2B5EF4-FFF2-40B4-BE49-F238E27FC236}">
                    <a16:creationId xmlns:a16="http://schemas.microsoft.com/office/drawing/2014/main" id="{C050B095-0FF7-4927-94BD-962FA3C4DB5C}"/>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Bijsnijden</a:t>
                </a:r>
              </a:p>
            </p:txBody>
          </p:sp>
          <p:sp>
            <p:nvSpPr>
              <p:cNvPr id="98" name="Gelijkbenige driehoek 97">
                <a:extLst>
                  <a:ext uri="{FF2B5EF4-FFF2-40B4-BE49-F238E27FC236}">
                    <a16:creationId xmlns:a16="http://schemas.microsoft.com/office/drawing/2014/main" id="{94DD1F2D-E45E-44D8-9557-CAFDCDC06ECB}"/>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02681950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AFBEELDING + TITEL">
    <p:spTree>
      <p:nvGrpSpPr>
        <p:cNvPr id="1" name=""/>
        <p:cNvGrpSpPr/>
        <p:nvPr/>
      </p:nvGrpSpPr>
      <p:grpSpPr>
        <a:xfrm>
          <a:off x="0" y="0"/>
          <a:ext cx="0" cy="0"/>
          <a:chOff x="0" y="0"/>
          <a:chExt cx="0" cy="0"/>
        </a:xfrm>
      </p:grpSpPr>
      <p:sp>
        <p:nvSpPr>
          <p:cNvPr id="17" name="Tijdelijke aanduiding voor afbeelding 16">
            <a:extLst>
              <a:ext uri="{FF2B5EF4-FFF2-40B4-BE49-F238E27FC236}">
                <a16:creationId xmlns:a16="http://schemas.microsoft.com/office/drawing/2014/main" id="{34EE03AE-CD13-42C5-B28F-9FD03DEF7A75}"/>
              </a:ext>
            </a:extLst>
          </p:cNvPr>
          <p:cNvSpPr>
            <a:spLocks noGrp="1"/>
          </p:cNvSpPr>
          <p:nvPr>
            <p:ph type="pic" sz="quarter" idx="13" hasCustomPrompt="1"/>
          </p:nvPr>
        </p:nvSpPr>
        <p:spPr>
          <a:xfrm>
            <a:off x="0" y="2"/>
            <a:ext cx="12192001" cy="6857998"/>
          </a:xfrm>
          <a:solidFill>
            <a:schemeClr val="bg1">
              <a:lumMod val="95000"/>
            </a:schemeClr>
          </a:solidFill>
        </p:spPr>
        <p:txBody>
          <a:bodyPr tIns="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7" y="4358081"/>
            <a:ext cx="5580063" cy="1423595"/>
          </a:xfrm>
          <a:noFill/>
          <a:ln>
            <a:noFill/>
          </a:ln>
        </p:spPr>
        <p:txBody>
          <a:bodyPr wrap="square" lIns="0">
            <a:spAutoFit/>
          </a:bodyPr>
          <a:lstStyle>
            <a:lvl1pPr>
              <a:lnSpc>
                <a:spcPct val="110000"/>
              </a:lnSpc>
              <a:defRPr b="0" i="0" baseline="0">
                <a:ln>
                  <a:noFill/>
                </a:ln>
                <a:solidFill>
                  <a:schemeClr val="bg1"/>
                </a:solidFill>
                <a:highlight>
                  <a:srgbClr val="EBEBEC"/>
                </a:highlight>
                <a:latin typeface="Exo 2" pitchFamily="2" charset="77"/>
              </a:defRPr>
            </a:lvl1pPr>
          </a:lstStyle>
          <a:p>
            <a:r>
              <a:rPr lang="nl-NL" noProof="0" dirty="0"/>
              <a:t> Plaats hier de titel van de dia</a:t>
            </a:r>
          </a:p>
        </p:txBody>
      </p:sp>
      <p:sp>
        <p:nvSpPr>
          <p:cNvPr id="8" name="Rechthoek: afgeronde hoeken 7">
            <a:extLst>
              <a:ext uri="{FF2B5EF4-FFF2-40B4-BE49-F238E27FC236}">
                <a16:creationId xmlns:a16="http://schemas.microsoft.com/office/drawing/2014/main" id="{BFB955E8-A081-433B-9631-83553073A6FB}"/>
              </a:ext>
            </a:extLst>
          </p:cNvPr>
          <p:cNvSpPr/>
          <p:nvPr userDrawn="1"/>
        </p:nvSpPr>
        <p:spPr>
          <a:xfrm>
            <a:off x="0" y="-429492"/>
            <a:ext cx="3175549"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AFBEEELDING + TITEL</a:t>
            </a:r>
          </a:p>
        </p:txBody>
      </p:sp>
      <p:grpSp>
        <p:nvGrpSpPr>
          <p:cNvPr id="51" name="INSTRUCTIE">
            <a:extLst>
              <a:ext uri="{FF2B5EF4-FFF2-40B4-BE49-F238E27FC236}">
                <a16:creationId xmlns:a16="http://schemas.microsoft.com/office/drawing/2014/main" id="{C4D6D371-F61B-4C3C-802A-9233747F7CCE}"/>
              </a:ext>
            </a:extLst>
          </p:cNvPr>
          <p:cNvGrpSpPr/>
          <p:nvPr userDrawn="1"/>
        </p:nvGrpSpPr>
        <p:grpSpPr>
          <a:xfrm>
            <a:off x="-3786165" y="0"/>
            <a:ext cx="3593091" cy="5624863"/>
            <a:chOff x="-3786165" y="0"/>
            <a:chExt cx="3593091" cy="5624863"/>
          </a:xfrm>
        </p:grpSpPr>
        <p:sp>
          <p:nvSpPr>
            <p:cNvPr id="52" name="Rechthoek 51">
              <a:extLst>
                <a:ext uri="{FF2B5EF4-FFF2-40B4-BE49-F238E27FC236}">
                  <a16:creationId xmlns:a16="http://schemas.microsoft.com/office/drawing/2014/main" id="{ED9727A9-41DA-4AAB-933E-52F559EB55C2}"/>
                </a:ext>
              </a:extLst>
            </p:cNvPr>
            <p:cNvSpPr/>
            <p:nvPr userDrawn="1"/>
          </p:nvSpPr>
          <p:spPr>
            <a:xfrm>
              <a:off x="-3786165" y="0"/>
              <a:ext cx="3593091" cy="5624863"/>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Afbeelding invoegen/opmaken</a:t>
              </a:r>
            </a:p>
          </p:txBody>
        </p:sp>
        <p:sp>
          <p:nvSpPr>
            <p:cNvPr id="53" name="Ovaal 52">
              <a:extLst>
                <a:ext uri="{FF2B5EF4-FFF2-40B4-BE49-F238E27FC236}">
                  <a16:creationId xmlns:a16="http://schemas.microsoft.com/office/drawing/2014/main" id="{76BD3043-58E8-4570-A5F6-8B4F91842427}"/>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54" name="Rechthoek 53">
              <a:extLst>
                <a:ext uri="{FF2B5EF4-FFF2-40B4-BE49-F238E27FC236}">
                  <a16:creationId xmlns:a16="http://schemas.microsoft.com/office/drawing/2014/main" id="{4AD08929-33B2-44C7-8F97-728D4FF115C9}"/>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55" name="Groep 54">
              <a:extLst>
                <a:ext uri="{FF2B5EF4-FFF2-40B4-BE49-F238E27FC236}">
                  <a16:creationId xmlns:a16="http://schemas.microsoft.com/office/drawing/2014/main" id="{9EF634B1-0C25-42FB-A2B9-8D526D35E207}"/>
                </a:ext>
              </a:extLst>
            </p:cNvPr>
            <p:cNvGrpSpPr/>
            <p:nvPr userDrawn="1"/>
          </p:nvGrpSpPr>
          <p:grpSpPr>
            <a:xfrm>
              <a:off x="-3316179" y="1231351"/>
              <a:ext cx="294789" cy="318834"/>
              <a:chOff x="14466489" y="1001522"/>
              <a:chExt cx="290627" cy="314333"/>
            </a:xfrm>
          </p:grpSpPr>
          <p:sp>
            <p:nvSpPr>
              <p:cNvPr id="101" name="Rechthoek 100">
                <a:extLst>
                  <a:ext uri="{FF2B5EF4-FFF2-40B4-BE49-F238E27FC236}">
                    <a16:creationId xmlns:a16="http://schemas.microsoft.com/office/drawing/2014/main" id="{7DADE768-6DC2-4EF5-9714-DAC39EEFD556}"/>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02" name="Ovaal 101">
                <a:extLst>
                  <a:ext uri="{FF2B5EF4-FFF2-40B4-BE49-F238E27FC236}">
                    <a16:creationId xmlns:a16="http://schemas.microsoft.com/office/drawing/2014/main" id="{B7B4677E-0C63-441A-9284-9ED1F2BA5746}"/>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03" name="Vrije vorm: vorm 102">
                <a:extLst>
                  <a:ext uri="{FF2B5EF4-FFF2-40B4-BE49-F238E27FC236}">
                    <a16:creationId xmlns:a16="http://schemas.microsoft.com/office/drawing/2014/main" id="{E04BD046-D4E0-4FD4-9B87-78FE0C196DFA}"/>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04" name="Rechthoek: afgeronde hoeken 103">
                <a:extLst>
                  <a:ext uri="{FF2B5EF4-FFF2-40B4-BE49-F238E27FC236}">
                    <a16:creationId xmlns:a16="http://schemas.microsoft.com/office/drawing/2014/main" id="{9C9615CD-8613-41C4-BAE7-9B72B7298B7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cxnSp>
            <p:nvCxnSpPr>
              <p:cNvPr id="105" name="Rechte verbindingslijn 104">
                <a:extLst>
                  <a:ext uri="{FF2B5EF4-FFF2-40B4-BE49-F238E27FC236}">
                    <a16:creationId xmlns:a16="http://schemas.microsoft.com/office/drawing/2014/main" id="{9DC7EF92-474B-4043-AABE-7D27BE7E2D8B}"/>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06" name="Rechte verbindingslijn 105">
                <a:extLst>
                  <a:ext uri="{FF2B5EF4-FFF2-40B4-BE49-F238E27FC236}">
                    <a16:creationId xmlns:a16="http://schemas.microsoft.com/office/drawing/2014/main" id="{4190373C-B246-495F-A875-9D9A940F0A98}"/>
                  </a:ext>
                </a:extLst>
              </p:cNvPr>
              <p:cNvCxnSpPr>
                <a:cxnSpLocks/>
                <a:stCxn id="10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56" name="Ovaal 55">
              <a:extLst>
                <a:ext uri="{FF2B5EF4-FFF2-40B4-BE49-F238E27FC236}">
                  <a16:creationId xmlns:a16="http://schemas.microsoft.com/office/drawing/2014/main" id="{25720D5C-D6C1-44E6-A44E-073B913598F4}"/>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57" name="Rechthoek 56">
              <a:extLst>
                <a:ext uri="{FF2B5EF4-FFF2-40B4-BE49-F238E27FC236}">
                  <a16:creationId xmlns:a16="http://schemas.microsoft.com/office/drawing/2014/main" id="{3B4EF05E-9761-4612-BD2E-76E349806911}"/>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58" name="Groep 57">
              <a:extLst>
                <a:ext uri="{FF2B5EF4-FFF2-40B4-BE49-F238E27FC236}">
                  <a16:creationId xmlns:a16="http://schemas.microsoft.com/office/drawing/2014/main" id="{2FD80689-89C2-4470-B03A-6375725A1FD4}"/>
                </a:ext>
              </a:extLst>
            </p:cNvPr>
            <p:cNvGrpSpPr/>
            <p:nvPr userDrawn="1"/>
          </p:nvGrpSpPr>
          <p:grpSpPr>
            <a:xfrm>
              <a:off x="-3311319" y="2164285"/>
              <a:ext cx="825500" cy="209550"/>
              <a:chOff x="13504624" y="2482850"/>
              <a:chExt cx="825500" cy="209550"/>
            </a:xfrm>
          </p:grpSpPr>
          <p:sp>
            <p:nvSpPr>
              <p:cNvPr id="98" name="Rechthoek 97">
                <a:extLst>
                  <a:ext uri="{FF2B5EF4-FFF2-40B4-BE49-F238E27FC236}">
                    <a16:creationId xmlns:a16="http://schemas.microsoft.com/office/drawing/2014/main" id="{595DE6A7-D7F3-49E7-97C6-8ED896C0BC6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99" name="Rechte verbindingslijn 98">
                <a:extLst>
                  <a:ext uri="{FF2B5EF4-FFF2-40B4-BE49-F238E27FC236}">
                    <a16:creationId xmlns:a16="http://schemas.microsoft.com/office/drawing/2014/main" id="{FC169971-A36B-4415-BEBC-2AC87A9848D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0" name="Gelijkbenige driehoek 99">
                <a:extLst>
                  <a:ext uri="{FF2B5EF4-FFF2-40B4-BE49-F238E27FC236}">
                    <a16:creationId xmlns:a16="http://schemas.microsoft.com/office/drawing/2014/main" id="{682E8BFF-DF52-4291-B3B9-A3510CDF9B2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sp>
          <p:nvSpPr>
            <p:cNvPr id="59" name="Ovaal 58">
              <a:extLst>
                <a:ext uri="{FF2B5EF4-FFF2-40B4-BE49-F238E27FC236}">
                  <a16:creationId xmlns:a16="http://schemas.microsoft.com/office/drawing/2014/main" id="{92171AA5-AB52-415E-8EC3-B8EB75865F18}"/>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60" name="Rechthoek 59">
              <a:extLst>
                <a:ext uri="{FF2B5EF4-FFF2-40B4-BE49-F238E27FC236}">
                  <a16:creationId xmlns:a16="http://schemas.microsoft.com/office/drawing/2014/main" id="{340E9A09-759F-4567-9DDC-989ACCCF0DF2}"/>
                </a:ext>
              </a:extLst>
            </p:cNvPr>
            <p:cNvSpPr/>
            <p:nvPr userDrawn="1"/>
          </p:nvSpPr>
          <p:spPr>
            <a:xfrm>
              <a:off x="-3319415" y="2553360"/>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Klik met de rechter muisknop op de afbeelding en kies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‘Naar achtergrond’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61" name="Ovaal 60">
              <a:extLst>
                <a:ext uri="{FF2B5EF4-FFF2-40B4-BE49-F238E27FC236}">
                  <a16:creationId xmlns:a16="http://schemas.microsoft.com/office/drawing/2014/main" id="{10FB6105-2F02-4D41-A5F4-741A50B41905}"/>
                </a:ext>
              </a:extLst>
            </p:cNvPr>
            <p:cNvSpPr/>
            <p:nvPr userDrawn="1"/>
          </p:nvSpPr>
          <p:spPr>
            <a:xfrm>
              <a:off x="-3603587" y="3744237"/>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62" name="Rechthoek 61">
              <a:extLst>
                <a:ext uri="{FF2B5EF4-FFF2-40B4-BE49-F238E27FC236}">
                  <a16:creationId xmlns:a16="http://schemas.microsoft.com/office/drawing/2014/main" id="{54D4FCD1-4493-48F0-B8C2-CCBF8651B4F6}"/>
                </a:ext>
              </a:extLst>
            </p:cNvPr>
            <p:cNvSpPr/>
            <p:nvPr userDrawn="1"/>
          </p:nvSpPr>
          <p:spPr>
            <a:xfrm>
              <a:off x="-3319415" y="3744238"/>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63" name="Groep 62">
              <a:extLst>
                <a:ext uri="{FF2B5EF4-FFF2-40B4-BE49-F238E27FC236}">
                  <a16:creationId xmlns:a16="http://schemas.microsoft.com/office/drawing/2014/main" id="{BEE3D5EC-6279-45AE-BCDC-ABDC2BAB7442}"/>
                </a:ext>
              </a:extLst>
            </p:cNvPr>
            <p:cNvGrpSpPr/>
            <p:nvPr userDrawn="1"/>
          </p:nvGrpSpPr>
          <p:grpSpPr>
            <a:xfrm>
              <a:off x="-3408294" y="4834615"/>
              <a:ext cx="622283" cy="612919"/>
              <a:chOff x="12617641" y="3403239"/>
              <a:chExt cx="752963" cy="741634"/>
            </a:xfrm>
          </p:grpSpPr>
          <p:grpSp>
            <p:nvGrpSpPr>
              <p:cNvPr id="82" name="Groep 81">
                <a:extLst>
                  <a:ext uri="{FF2B5EF4-FFF2-40B4-BE49-F238E27FC236}">
                    <a16:creationId xmlns:a16="http://schemas.microsoft.com/office/drawing/2014/main" id="{C521B988-F336-4E56-BFD9-C1AC5EBC224B}"/>
                  </a:ext>
                </a:extLst>
              </p:cNvPr>
              <p:cNvGrpSpPr/>
              <p:nvPr userDrawn="1"/>
            </p:nvGrpSpPr>
            <p:grpSpPr>
              <a:xfrm>
                <a:off x="12771550" y="3403239"/>
                <a:ext cx="467156" cy="448491"/>
                <a:chOff x="12782177" y="3403239"/>
                <a:chExt cx="467156" cy="448491"/>
              </a:xfrm>
            </p:grpSpPr>
            <p:grpSp>
              <p:nvGrpSpPr>
                <p:cNvPr id="85" name="Groep 84">
                  <a:extLst>
                    <a:ext uri="{FF2B5EF4-FFF2-40B4-BE49-F238E27FC236}">
                      <a16:creationId xmlns:a16="http://schemas.microsoft.com/office/drawing/2014/main" id="{99CCD295-BF0A-4D90-B70C-E551F18F0794}"/>
                    </a:ext>
                  </a:extLst>
                </p:cNvPr>
                <p:cNvGrpSpPr/>
                <p:nvPr userDrawn="1"/>
              </p:nvGrpSpPr>
              <p:grpSpPr>
                <a:xfrm>
                  <a:off x="12782177" y="3403239"/>
                  <a:ext cx="412972" cy="396132"/>
                  <a:chOff x="13554906" y="3320109"/>
                  <a:chExt cx="443912" cy="425811"/>
                </a:xfrm>
              </p:grpSpPr>
              <p:grpSp>
                <p:nvGrpSpPr>
                  <p:cNvPr id="92" name="Groep 91">
                    <a:extLst>
                      <a:ext uri="{FF2B5EF4-FFF2-40B4-BE49-F238E27FC236}">
                        <a16:creationId xmlns:a16="http://schemas.microsoft.com/office/drawing/2014/main" id="{409E8F3D-E011-4489-9BFD-A64B5A81433A}"/>
                      </a:ext>
                    </a:extLst>
                  </p:cNvPr>
                  <p:cNvGrpSpPr/>
                  <p:nvPr userDrawn="1"/>
                </p:nvGrpSpPr>
                <p:grpSpPr>
                  <a:xfrm>
                    <a:off x="13554906" y="3320109"/>
                    <a:ext cx="443912" cy="425811"/>
                    <a:chOff x="12909684" y="1276143"/>
                    <a:chExt cx="443912" cy="425811"/>
                  </a:xfrm>
                </p:grpSpPr>
                <p:sp>
                  <p:nvSpPr>
                    <p:cNvPr id="95" name="Rechthoek 94">
                      <a:extLst>
                        <a:ext uri="{FF2B5EF4-FFF2-40B4-BE49-F238E27FC236}">
                          <a16:creationId xmlns:a16="http://schemas.microsoft.com/office/drawing/2014/main" id="{28ADDDA0-C139-446E-BB71-9D72F5D324AF}"/>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96" name="Rechthoek 95">
                      <a:extLst>
                        <a:ext uri="{FF2B5EF4-FFF2-40B4-BE49-F238E27FC236}">
                          <a16:creationId xmlns:a16="http://schemas.microsoft.com/office/drawing/2014/main" id="{5B0B562E-B5BD-495C-B6D5-6BE8457B0EEA}"/>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97" name="Ovaal 96">
                      <a:extLst>
                        <a:ext uri="{FF2B5EF4-FFF2-40B4-BE49-F238E27FC236}">
                          <a16:creationId xmlns:a16="http://schemas.microsoft.com/office/drawing/2014/main" id="{6B145992-1B9F-4611-9F67-7234604C3277}"/>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pic>
                <p:nvPicPr>
                  <p:cNvPr id="93" name="Afbeelding 92">
                    <a:extLst>
                      <a:ext uri="{FF2B5EF4-FFF2-40B4-BE49-F238E27FC236}">
                        <a16:creationId xmlns:a16="http://schemas.microsoft.com/office/drawing/2014/main" id="{26279C79-26BD-4038-94C4-9D96EF01F7F5}"/>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94" name="Afbeelding 93">
                    <a:extLst>
                      <a:ext uri="{FF2B5EF4-FFF2-40B4-BE49-F238E27FC236}">
                        <a16:creationId xmlns:a16="http://schemas.microsoft.com/office/drawing/2014/main" id="{EDF0FFBD-302D-490C-987A-E145A7E7FD4A}"/>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86" name="Groep 85">
                  <a:extLst>
                    <a:ext uri="{FF2B5EF4-FFF2-40B4-BE49-F238E27FC236}">
                      <a16:creationId xmlns:a16="http://schemas.microsoft.com/office/drawing/2014/main" id="{954753E0-F15E-4F19-B00C-88F700A593B5}"/>
                    </a:ext>
                  </a:extLst>
                </p:cNvPr>
                <p:cNvGrpSpPr/>
                <p:nvPr userDrawn="1"/>
              </p:nvGrpSpPr>
              <p:grpSpPr>
                <a:xfrm>
                  <a:off x="13103513" y="3705268"/>
                  <a:ext cx="145820" cy="146462"/>
                  <a:chOff x="13096169" y="3602278"/>
                  <a:chExt cx="145820" cy="146462"/>
                </a:xfrm>
              </p:grpSpPr>
              <p:sp>
                <p:nvSpPr>
                  <p:cNvPr id="90" name="Rechthoek 89">
                    <a:extLst>
                      <a:ext uri="{FF2B5EF4-FFF2-40B4-BE49-F238E27FC236}">
                        <a16:creationId xmlns:a16="http://schemas.microsoft.com/office/drawing/2014/main" id="{948A4634-585C-4560-A133-F592DAD65DF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91" name="Rechthoek 90">
                    <a:extLst>
                      <a:ext uri="{FF2B5EF4-FFF2-40B4-BE49-F238E27FC236}">
                        <a16:creationId xmlns:a16="http://schemas.microsoft.com/office/drawing/2014/main" id="{F85A5D89-CB53-47E2-B6E5-191D735EBAA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87" name="Groep 86">
                  <a:extLst>
                    <a:ext uri="{FF2B5EF4-FFF2-40B4-BE49-F238E27FC236}">
                      <a16:creationId xmlns:a16="http://schemas.microsoft.com/office/drawing/2014/main" id="{2BE5B6AB-CF3B-44DB-BE7A-8E8AB62E1DFF}"/>
                    </a:ext>
                  </a:extLst>
                </p:cNvPr>
                <p:cNvGrpSpPr/>
                <p:nvPr userDrawn="1"/>
              </p:nvGrpSpPr>
              <p:grpSpPr>
                <a:xfrm rot="10800000">
                  <a:off x="13061402" y="3665637"/>
                  <a:ext cx="145820" cy="146462"/>
                  <a:chOff x="13096169" y="3602278"/>
                  <a:chExt cx="145820" cy="146462"/>
                </a:xfrm>
              </p:grpSpPr>
              <p:sp>
                <p:nvSpPr>
                  <p:cNvPr id="88" name="Rechthoek 87">
                    <a:extLst>
                      <a:ext uri="{FF2B5EF4-FFF2-40B4-BE49-F238E27FC236}">
                        <a16:creationId xmlns:a16="http://schemas.microsoft.com/office/drawing/2014/main" id="{ED39862B-BC07-490F-98E8-B68E5564824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89" name="Rechthoek 88">
                    <a:extLst>
                      <a:ext uri="{FF2B5EF4-FFF2-40B4-BE49-F238E27FC236}">
                        <a16:creationId xmlns:a16="http://schemas.microsoft.com/office/drawing/2014/main" id="{9876DB3F-3F00-4E80-A795-CEFF250A77A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
            <p:nvSpPr>
              <p:cNvPr id="83" name="Rechthoek 82">
                <a:extLst>
                  <a:ext uri="{FF2B5EF4-FFF2-40B4-BE49-F238E27FC236}">
                    <a16:creationId xmlns:a16="http://schemas.microsoft.com/office/drawing/2014/main" id="{CF9CA65D-71F5-47C5-BA07-975DD8C39326}"/>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Bijsnijden</a:t>
                </a:r>
              </a:p>
            </p:txBody>
          </p:sp>
          <p:sp>
            <p:nvSpPr>
              <p:cNvPr id="84" name="Gelijkbenige driehoek 83">
                <a:extLst>
                  <a:ext uri="{FF2B5EF4-FFF2-40B4-BE49-F238E27FC236}">
                    <a16:creationId xmlns:a16="http://schemas.microsoft.com/office/drawing/2014/main" id="{925AED8E-22EE-430D-8B55-0241DFD5828A}"/>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64" name="Groep 63">
              <a:extLst>
                <a:ext uri="{FF2B5EF4-FFF2-40B4-BE49-F238E27FC236}">
                  <a16:creationId xmlns:a16="http://schemas.microsoft.com/office/drawing/2014/main" id="{A633C47C-1009-438C-9A30-2250D5771BC7}"/>
                </a:ext>
              </a:extLst>
            </p:cNvPr>
            <p:cNvGrpSpPr/>
            <p:nvPr userDrawn="1"/>
          </p:nvGrpSpPr>
          <p:grpSpPr>
            <a:xfrm>
              <a:off x="-3314821" y="2981448"/>
              <a:ext cx="1558053" cy="563933"/>
              <a:chOff x="-3314821" y="2981448"/>
              <a:chExt cx="1558053" cy="563933"/>
            </a:xfrm>
          </p:grpSpPr>
          <p:sp>
            <p:nvSpPr>
              <p:cNvPr id="68" name="Rechthoek 67">
                <a:extLst>
                  <a:ext uri="{FF2B5EF4-FFF2-40B4-BE49-F238E27FC236}">
                    <a16:creationId xmlns:a16="http://schemas.microsoft.com/office/drawing/2014/main" id="{A77CD097-1A25-4EF3-991A-3A1ED3F23E74}"/>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69" name="Rechthoek 68">
                <a:extLst>
                  <a:ext uri="{FF2B5EF4-FFF2-40B4-BE49-F238E27FC236}">
                    <a16:creationId xmlns:a16="http://schemas.microsoft.com/office/drawing/2014/main" id="{90902D1B-93F8-46CF-8E53-5F6975D54078}"/>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70" name="Tekstvak 69">
                <a:extLst>
                  <a:ext uri="{FF2B5EF4-FFF2-40B4-BE49-F238E27FC236}">
                    <a16:creationId xmlns:a16="http://schemas.microsoft.com/office/drawing/2014/main" id="{EBA8BCE1-C6DF-4C1F-999B-19566F2E617C}"/>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Naar voorgrond</a:t>
                </a:r>
              </a:p>
            </p:txBody>
          </p:sp>
          <p:sp>
            <p:nvSpPr>
              <p:cNvPr id="71" name="Tekstvak 70">
                <a:extLst>
                  <a:ext uri="{FF2B5EF4-FFF2-40B4-BE49-F238E27FC236}">
                    <a16:creationId xmlns:a16="http://schemas.microsoft.com/office/drawing/2014/main" id="{7750EBC4-0B45-49A6-98D9-9CEFF8ACA08A}"/>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Naar achtergrond</a:t>
                </a:r>
              </a:p>
            </p:txBody>
          </p:sp>
          <p:sp>
            <p:nvSpPr>
              <p:cNvPr id="72" name="Vrije vorm: vorm 71">
                <a:extLst>
                  <a:ext uri="{FF2B5EF4-FFF2-40B4-BE49-F238E27FC236}">
                    <a16:creationId xmlns:a16="http://schemas.microsoft.com/office/drawing/2014/main" id="{55B6F338-5C9F-43B2-AB24-B92FA6162002}"/>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sp>
            <p:nvSpPr>
              <p:cNvPr id="73" name="Gelijkbenige driehoek 72">
                <a:extLst>
                  <a:ext uri="{FF2B5EF4-FFF2-40B4-BE49-F238E27FC236}">
                    <a16:creationId xmlns:a16="http://schemas.microsoft.com/office/drawing/2014/main" id="{B5DAB48F-2795-48AA-94BE-8BE7927C0CF6}"/>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74" name="Groep 73">
                <a:extLst>
                  <a:ext uri="{FF2B5EF4-FFF2-40B4-BE49-F238E27FC236}">
                    <a16:creationId xmlns:a16="http://schemas.microsoft.com/office/drawing/2014/main" id="{7A207922-81BE-4BAB-8C7A-AF1B14A3A89D}"/>
                  </a:ext>
                </a:extLst>
              </p:cNvPr>
              <p:cNvGrpSpPr/>
              <p:nvPr userDrawn="1"/>
            </p:nvGrpSpPr>
            <p:grpSpPr>
              <a:xfrm>
                <a:off x="-3257052" y="3032066"/>
                <a:ext cx="182309" cy="163794"/>
                <a:chOff x="12832541" y="3162395"/>
                <a:chExt cx="219532" cy="197236"/>
              </a:xfrm>
            </p:grpSpPr>
            <p:sp>
              <p:nvSpPr>
                <p:cNvPr id="79" name="Rechthoek 78">
                  <a:extLst>
                    <a:ext uri="{FF2B5EF4-FFF2-40B4-BE49-F238E27FC236}">
                      <a16:creationId xmlns:a16="http://schemas.microsoft.com/office/drawing/2014/main" id="{EAF739ED-30B1-4355-95B4-B65EF2C760BB}"/>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80" name="Rechthoek 79">
                  <a:extLst>
                    <a:ext uri="{FF2B5EF4-FFF2-40B4-BE49-F238E27FC236}">
                      <a16:creationId xmlns:a16="http://schemas.microsoft.com/office/drawing/2014/main" id="{CCEF469C-A501-455C-95B2-3277A4C913BE}"/>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81" name="Rechthoek 80">
                  <a:extLst>
                    <a:ext uri="{FF2B5EF4-FFF2-40B4-BE49-F238E27FC236}">
                      <a16:creationId xmlns:a16="http://schemas.microsoft.com/office/drawing/2014/main" id="{0079302A-7947-4ED9-90A8-C4247A4D5BE1}"/>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grpSp>
            <p:nvGrpSpPr>
              <p:cNvPr id="75" name="Groep 74">
                <a:extLst>
                  <a:ext uri="{FF2B5EF4-FFF2-40B4-BE49-F238E27FC236}">
                    <a16:creationId xmlns:a16="http://schemas.microsoft.com/office/drawing/2014/main" id="{D66D6F33-69D5-4F75-A744-35846C4F0E8B}"/>
                  </a:ext>
                </a:extLst>
              </p:cNvPr>
              <p:cNvGrpSpPr/>
              <p:nvPr userDrawn="1"/>
            </p:nvGrpSpPr>
            <p:grpSpPr>
              <a:xfrm>
                <a:off x="-3257053" y="3276580"/>
                <a:ext cx="182309" cy="163794"/>
                <a:chOff x="12832541" y="3162395"/>
                <a:chExt cx="219532" cy="197236"/>
              </a:xfrm>
            </p:grpSpPr>
            <p:sp>
              <p:nvSpPr>
                <p:cNvPr id="76" name="Rechthoek 75">
                  <a:extLst>
                    <a:ext uri="{FF2B5EF4-FFF2-40B4-BE49-F238E27FC236}">
                      <a16:creationId xmlns:a16="http://schemas.microsoft.com/office/drawing/2014/main" id="{434FA878-D5C3-4C69-85FB-6EA69BC1D05F}"/>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652C7312-A479-4D08-BE56-A88095307761}"/>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010E3E63-9CF4-4C91-9561-74FDB7791EA2}"/>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grpSp>
      </p:grpSp>
      <p:sp>
        <p:nvSpPr>
          <p:cNvPr id="107" name="Rechthoek 106">
            <a:extLst>
              <a:ext uri="{FF2B5EF4-FFF2-40B4-BE49-F238E27FC236}">
                <a16:creationId xmlns:a16="http://schemas.microsoft.com/office/drawing/2014/main" id="{EACAFA3E-FA8A-4960-99AE-5CCD75348282}"/>
              </a:ext>
            </a:extLst>
          </p:cNvPr>
          <p:cNvSpPr/>
          <p:nvPr userDrawn="1"/>
        </p:nvSpPr>
        <p:spPr>
          <a:xfrm>
            <a:off x="-6397338" y="-1"/>
            <a:ext cx="2507001" cy="112335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Let op!</a:t>
            </a:r>
          </a:p>
        </p:txBody>
      </p:sp>
      <p:sp>
        <p:nvSpPr>
          <p:cNvPr id="108" name="Rechthoek 107">
            <a:extLst>
              <a:ext uri="{FF2B5EF4-FFF2-40B4-BE49-F238E27FC236}">
                <a16:creationId xmlns:a16="http://schemas.microsoft.com/office/drawing/2014/main" id="{17460F03-4EE8-4133-A415-57EF618D8713}"/>
              </a:ext>
            </a:extLst>
          </p:cNvPr>
          <p:cNvSpPr/>
          <p:nvPr userDrawn="1"/>
        </p:nvSpPr>
        <p:spPr>
          <a:xfrm>
            <a:off x="-6225534" y="465324"/>
            <a:ext cx="2187560" cy="52527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bij de keuze van de afbeelding voor een goed contrast, zodat de tekst op de foto leesbaar blijft.</a:t>
            </a:r>
          </a:p>
        </p:txBody>
      </p:sp>
    </p:spTree>
    <p:extLst>
      <p:ext uri="{BB962C8B-B14F-4D97-AF65-F5344CB8AC3E}">
        <p14:creationId xmlns:p14="http://schemas.microsoft.com/office/powerpoint/2010/main" val="15891092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00% AFBEELDING">
    <p:spTree>
      <p:nvGrpSpPr>
        <p:cNvPr id="1" name=""/>
        <p:cNvGrpSpPr/>
        <p:nvPr/>
      </p:nvGrpSpPr>
      <p:grpSpPr>
        <a:xfrm>
          <a:off x="0" y="0"/>
          <a:ext cx="0" cy="0"/>
          <a:chOff x="0" y="0"/>
          <a:chExt cx="0" cy="0"/>
        </a:xfrm>
      </p:grpSpPr>
      <p:sp>
        <p:nvSpPr>
          <p:cNvPr id="17" name="Tijdelijke aanduiding voor afbeelding 16">
            <a:extLst>
              <a:ext uri="{FF2B5EF4-FFF2-40B4-BE49-F238E27FC236}">
                <a16:creationId xmlns:a16="http://schemas.microsoft.com/office/drawing/2014/main" id="{34EE03AE-CD13-42C5-B28F-9FD03DEF7A75}"/>
              </a:ext>
            </a:extLst>
          </p:cNvPr>
          <p:cNvSpPr>
            <a:spLocks noGrp="1"/>
          </p:cNvSpPr>
          <p:nvPr>
            <p:ph type="pic" sz="quarter" idx="13" hasCustomPrompt="1"/>
          </p:nvPr>
        </p:nvSpPr>
        <p:spPr>
          <a:xfrm>
            <a:off x="0" y="0"/>
            <a:ext cx="12192001" cy="6857998"/>
          </a:xfrm>
          <a:solidFill>
            <a:schemeClr val="bg1">
              <a:lumMod val="95000"/>
            </a:schemeClr>
          </a:solidFill>
        </p:spPr>
        <p:txBody>
          <a:bodyPr tIns="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8" name="Rechthoek: afgeronde hoeken 7">
            <a:extLst>
              <a:ext uri="{FF2B5EF4-FFF2-40B4-BE49-F238E27FC236}">
                <a16:creationId xmlns:a16="http://schemas.microsoft.com/office/drawing/2014/main" id="{BFB955E8-A081-433B-9631-83553073A6FB}"/>
              </a:ext>
            </a:extLst>
          </p:cNvPr>
          <p:cNvSpPr/>
          <p:nvPr userDrawn="1"/>
        </p:nvSpPr>
        <p:spPr>
          <a:xfrm>
            <a:off x="0" y="-429492"/>
            <a:ext cx="2914259"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100% AFBEEELDING</a:t>
            </a:r>
          </a:p>
        </p:txBody>
      </p:sp>
      <p:grpSp>
        <p:nvGrpSpPr>
          <p:cNvPr id="80" name="INSTRUCTIE">
            <a:extLst>
              <a:ext uri="{FF2B5EF4-FFF2-40B4-BE49-F238E27FC236}">
                <a16:creationId xmlns:a16="http://schemas.microsoft.com/office/drawing/2014/main" id="{78778950-86E3-4B7B-8D80-17D3672AFF5F}"/>
              </a:ext>
            </a:extLst>
          </p:cNvPr>
          <p:cNvGrpSpPr/>
          <p:nvPr userDrawn="1"/>
        </p:nvGrpSpPr>
        <p:grpSpPr>
          <a:xfrm>
            <a:off x="-3786165" y="0"/>
            <a:ext cx="3593091" cy="5624863"/>
            <a:chOff x="-3786165" y="0"/>
            <a:chExt cx="3593091" cy="5624863"/>
          </a:xfrm>
        </p:grpSpPr>
        <p:sp>
          <p:nvSpPr>
            <p:cNvPr id="81" name="Rechthoek 80">
              <a:extLst>
                <a:ext uri="{FF2B5EF4-FFF2-40B4-BE49-F238E27FC236}">
                  <a16:creationId xmlns:a16="http://schemas.microsoft.com/office/drawing/2014/main" id="{5D2ECE53-F269-49F4-8045-819667456A8C}"/>
                </a:ext>
              </a:extLst>
            </p:cNvPr>
            <p:cNvSpPr/>
            <p:nvPr userDrawn="1"/>
          </p:nvSpPr>
          <p:spPr>
            <a:xfrm>
              <a:off x="-3786165" y="0"/>
              <a:ext cx="3593091" cy="5624863"/>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Afbeelding invoegen/opmaken</a:t>
              </a:r>
            </a:p>
          </p:txBody>
        </p:sp>
        <p:sp>
          <p:nvSpPr>
            <p:cNvPr id="82" name="Ovaal 81">
              <a:extLst>
                <a:ext uri="{FF2B5EF4-FFF2-40B4-BE49-F238E27FC236}">
                  <a16:creationId xmlns:a16="http://schemas.microsoft.com/office/drawing/2014/main" id="{ED5460DD-6A43-4EB2-A006-9768BE103AA1}"/>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3" name="Rechthoek 82">
              <a:extLst>
                <a:ext uri="{FF2B5EF4-FFF2-40B4-BE49-F238E27FC236}">
                  <a16:creationId xmlns:a16="http://schemas.microsoft.com/office/drawing/2014/main" id="{E979F2AC-6320-4DE8-A2F8-1B3EDE0467A8}"/>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4" name="Groep 83">
              <a:extLst>
                <a:ext uri="{FF2B5EF4-FFF2-40B4-BE49-F238E27FC236}">
                  <a16:creationId xmlns:a16="http://schemas.microsoft.com/office/drawing/2014/main" id="{22187056-999F-4D4D-BCB3-7CEC6571ED7E}"/>
                </a:ext>
              </a:extLst>
            </p:cNvPr>
            <p:cNvGrpSpPr/>
            <p:nvPr userDrawn="1"/>
          </p:nvGrpSpPr>
          <p:grpSpPr>
            <a:xfrm>
              <a:off x="-3316179" y="1231351"/>
              <a:ext cx="294789" cy="318834"/>
              <a:chOff x="14466489" y="1001522"/>
              <a:chExt cx="290627" cy="314333"/>
            </a:xfrm>
          </p:grpSpPr>
          <p:sp>
            <p:nvSpPr>
              <p:cNvPr id="130" name="Rechthoek 129">
                <a:extLst>
                  <a:ext uri="{FF2B5EF4-FFF2-40B4-BE49-F238E27FC236}">
                    <a16:creationId xmlns:a16="http://schemas.microsoft.com/office/drawing/2014/main" id="{820C98AA-C51D-464C-A2AB-97F80B1038CB}"/>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31" name="Ovaal 130">
                <a:extLst>
                  <a:ext uri="{FF2B5EF4-FFF2-40B4-BE49-F238E27FC236}">
                    <a16:creationId xmlns:a16="http://schemas.microsoft.com/office/drawing/2014/main" id="{D4F9E080-3542-41FF-9F73-E4131712DA1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32" name="Vrije vorm: vorm 131">
                <a:extLst>
                  <a:ext uri="{FF2B5EF4-FFF2-40B4-BE49-F238E27FC236}">
                    <a16:creationId xmlns:a16="http://schemas.microsoft.com/office/drawing/2014/main" id="{31F14B85-84B3-49A3-A491-7785B65563B3}"/>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33" name="Rechthoek: afgeronde hoeken 132">
                <a:extLst>
                  <a:ext uri="{FF2B5EF4-FFF2-40B4-BE49-F238E27FC236}">
                    <a16:creationId xmlns:a16="http://schemas.microsoft.com/office/drawing/2014/main" id="{C0835E2D-DA99-4DDB-8906-C83C8439775B}"/>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cxnSp>
            <p:nvCxnSpPr>
              <p:cNvPr id="134" name="Rechte verbindingslijn 133">
                <a:extLst>
                  <a:ext uri="{FF2B5EF4-FFF2-40B4-BE49-F238E27FC236}">
                    <a16:creationId xmlns:a16="http://schemas.microsoft.com/office/drawing/2014/main" id="{4DA1419E-7098-4D20-94A2-278EB46C153C}"/>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5" name="Rechte verbindingslijn 134">
                <a:extLst>
                  <a:ext uri="{FF2B5EF4-FFF2-40B4-BE49-F238E27FC236}">
                    <a16:creationId xmlns:a16="http://schemas.microsoft.com/office/drawing/2014/main" id="{F0AF1EE2-5496-4A22-8C44-9AE7A1B340CE}"/>
                  </a:ext>
                </a:extLst>
              </p:cNvPr>
              <p:cNvCxnSpPr>
                <a:cxnSpLocks/>
                <a:stCxn id="13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5" name="Ovaal 84">
              <a:extLst>
                <a:ext uri="{FF2B5EF4-FFF2-40B4-BE49-F238E27FC236}">
                  <a16:creationId xmlns:a16="http://schemas.microsoft.com/office/drawing/2014/main" id="{8007F987-54C2-490A-8CE8-0B35CBAAF598}"/>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6" name="Rechthoek 85">
              <a:extLst>
                <a:ext uri="{FF2B5EF4-FFF2-40B4-BE49-F238E27FC236}">
                  <a16:creationId xmlns:a16="http://schemas.microsoft.com/office/drawing/2014/main" id="{65557D5D-64CF-4A8A-BA59-95044E7D740A}"/>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7" name="Groep 86">
              <a:extLst>
                <a:ext uri="{FF2B5EF4-FFF2-40B4-BE49-F238E27FC236}">
                  <a16:creationId xmlns:a16="http://schemas.microsoft.com/office/drawing/2014/main" id="{FB9B40FF-D18F-4E7B-9DF4-CE925E0F66DF}"/>
                </a:ext>
              </a:extLst>
            </p:cNvPr>
            <p:cNvGrpSpPr/>
            <p:nvPr userDrawn="1"/>
          </p:nvGrpSpPr>
          <p:grpSpPr>
            <a:xfrm>
              <a:off x="-3311319" y="2164285"/>
              <a:ext cx="825500" cy="209550"/>
              <a:chOff x="13504624" y="2482850"/>
              <a:chExt cx="825500" cy="209550"/>
            </a:xfrm>
          </p:grpSpPr>
          <p:sp>
            <p:nvSpPr>
              <p:cNvPr id="127" name="Rechthoek 126">
                <a:extLst>
                  <a:ext uri="{FF2B5EF4-FFF2-40B4-BE49-F238E27FC236}">
                    <a16:creationId xmlns:a16="http://schemas.microsoft.com/office/drawing/2014/main" id="{33D40313-67F1-4DFC-933A-8ABC1757142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128" name="Rechte verbindingslijn 127">
                <a:extLst>
                  <a:ext uri="{FF2B5EF4-FFF2-40B4-BE49-F238E27FC236}">
                    <a16:creationId xmlns:a16="http://schemas.microsoft.com/office/drawing/2014/main" id="{1A5C9064-F9C9-4832-B4AA-65C4264AC39B}"/>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29" name="Gelijkbenige driehoek 128">
                <a:extLst>
                  <a:ext uri="{FF2B5EF4-FFF2-40B4-BE49-F238E27FC236}">
                    <a16:creationId xmlns:a16="http://schemas.microsoft.com/office/drawing/2014/main" id="{7439E554-07EC-470D-8549-38202B34F3C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sp>
          <p:nvSpPr>
            <p:cNvPr id="88" name="Ovaal 87">
              <a:extLst>
                <a:ext uri="{FF2B5EF4-FFF2-40B4-BE49-F238E27FC236}">
                  <a16:creationId xmlns:a16="http://schemas.microsoft.com/office/drawing/2014/main" id="{D7046D54-0992-40E3-A348-438A34AF904F}"/>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9" name="Rechthoek 88">
              <a:extLst>
                <a:ext uri="{FF2B5EF4-FFF2-40B4-BE49-F238E27FC236}">
                  <a16:creationId xmlns:a16="http://schemas.microsoft.com/office/drawing/2014/main" id="{4F890C0A-1ADE-4765-86C9-BA6C7D31830D}"/>
                </a:ext>
              </a:extLst>
            </p:cNvPr>
            <p:cNvSpPr/>
            <p:nvPr userDrawn="1"/>
          </p:nvSpPr>
          <p:spPr>
            <a:xfrm>
              <a:off x="-3319415" y="2553360"/>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Klik met de rechter muisknop op de afbeelding en kies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‘Naar achtergrond’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90" name="Ovaal 89">
              <a:extLst>
                <a:ext uri="{FF2B5EF4-FFF2-40B4-BE49-F238E27FC236}">
                  <a16:creationId xmlns:a16="http://schemas.microsoft.com/office/drawing/2014/main" id="{B0D667B9-E79A-4F13-8587-EA0635F680B8}"/>
                </a:ext>
              </a:extLst>
            </p:cNvPr>
            <p:cNvSpPr/>
            <p:nvPr userDrawn="1"/>
          </p:nvSpPr>
          <p:spPr>
            <a:xfrm>
              <a:off x="-3603587" y="3744237"/>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91" name="Rechthoek 90">
              <a:extLst>
                <a:ext uri="{FF2B5EF4-FFF2-40B4-BE49-F238E27FC236}">
                  <a16:creationId xmlns:a16="http://schemas.microsoft.com/office/drawing/2014/main" id="{8246D84B-531C-4937-9061-C22D3C6257CF}"/>
                </a:ext>
              </a:extLst>
            </p:cNvPr>
            <p:cNvSpPr/>
            <p:nvPr userDrawn="1"/>
          </p:nvSpPr>
          <p:spPr>
            <a:xfrm>
              <a:off x="-3319415" y="3744238"/>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92" name="Groep 91">
              <a:extLst>
                <a:ext uri="{FF2B5EF4-FFF2-40B4-BE49-F238E27FC236}">
                  <a16:creationId xmlns:a16="http://schemas.microsoft.com/office/drawing/2014/main" id="{33DE33CD-EF8E-4705-9500-51D12F1B16DC}"/>
                </a:ext>
              </a:extLst>
            </p:cNvPr>
            <p:cNvGrpSpPr/>
            <p:nvPr userDrawn="1"/>
          </p:nvGrpSpPr>
          <p:grpSpPr>
            <a:xfrm>
              <a:off x="-3408294" y="4834615"/>
              <a:ext cx="622283" cy="612919"/>
              <a:chOff x="12617641" y="3403239"/>
              <a:chExt cx="752963" cy="741634"/>
            </a:xfrm>
          </p:grpSpPr>
          <p:grpSp>
            <p:nvGrpSpPr>
              <p:cNvPr id="111" name="Groep 110">
                <a:extLst>
                  <a:ext uri="{FF2B5EF4-FFF2-40B4-BE49-F238E27FC236}">
                    <a16:creationId xmlns:a16="http://schemas.microsoft.com/office/drawing/2014/main" id="{FBE34065-C16D-411F-B33B-92B6CC2F8E41}"/>
                  </a:ext>
                </a:extLst>
              </p:cNvPr>
              <p:cNvGrpSpPr/>
              <p:nvPr userDrawn="1"/>
            </p:nvGrpSpPr>
            <p:grpSpPr>
              <a:xfrm>
                <a:off x="12771550" y="3403239"/>
                <a:ext cx="467156" cy="448491"/>
                <a:chOff x="12782177" y="3403239"/>
                <a:chExt cx="467156" cy="448491"/>
              </a:xfrm>
            </p:grpSpPr>
            <p:grpSp>
              <p:nvGrpSpPr>
                <p:cNvPr id="114" name="Groep 113">
                  <a:extLst>
                    <a:ext uri="{FF2B5EF4-FFF2-40B4-BE49-F238E27FC236}">
                      <a16:creationId xmlns:a16="http://schemas.microsoft.com/office/drawing/2014/main" id="{635D0D83-8365-4129-B875-517D8B7CFE52}"/>
                    </a:ext>
                  </a:extLst>
                </p:cNvPr>
                <p:cNvGrpSpPr/>
                <p:nvPr userDrawn="1"/>
              </p:nvGrpSpPr>
              <p:grpSpPr>
                <a:xfrm>
                  <a:off x="12782177" y="3403239"/>
                  <a:ext cx="412972" cy="396132"/>
                  <a:chOff x="13554906" y="3320109"/>
                  <a:chExt cx="443912" cy="425811"/>
                </a:xfrm>
              </p:grpSpPr>
              <p:grpSp>
                <p:nvGrpSpPr>
                  <p:cNvPr id="121" name="Groep 120">
                    <a:extLst>
                      <a:ext uri="{FF2B5EF4-FFF2-40B4-BE49-F238E27FC236}">
                        <a16:creationId xmlns:a16="http://schemas.microsoft.com/office/drawing/2014/main" id="{908FCE34-4114-45B7-B7B1-CE1C48E8586A}"/>
                      </a:ext>
                    </a:extLst>
                  </p:cNvPr>
                  <p:cNvGrpSpPr/>
                  <p:nvPr userDrawn="1"/>
                </p:nvGrpSpPr>
                <p:grpSpPr>
                  <a:xfrm>
                    <a:off x="13554906" y="3320109"/>
                    <a:ext cx="443912" cy="425811"/>
                    <a:chOff x="12909684" y="1276143"/>
                    <a:chExt cx="443912" cy="425811"/>
                  </a:xfrm>
                </p:grpSpPr>
                <p:sp>
                  <p:nvSpPr>
                    <p:cNvPr id="124" name="Rechthoek 123">
                      <a:extLst>
                        <a:ext uri="{FF2B5EF4-FFF2-40B4-BE49-F238E27FC236}">
                          <a16:creationId xmlns:a16="http://schemas.microsoft.com/office/drawing/2014/main" id="{F4DBBD78-9A8E-4BF5-8F6A-5885759E62FA}"/>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25" name="Rechthoek 124">
                      <a:extLst>
                        <a:ext uri="{FF2B5EF4-FFF2-40B4-BE49-F238E27FC236}">
                          <a16:creationId xmlns:a16="http://schemas.microsoft.com/office/drawing/2014/main" id="{B544A8E8-444D-448B-9166-9179C48545A8}"/>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26" name="Ovaal 125">
                      <a:extLst>
                        <a:ext uri="{FF2B5EF4-FFF2-40B4-BE49-F238E27FC236}">
                          <a16:creationId xmlns:a16="http://schemas.microsoft.com/office/drawing/2014/main" id="{4D91E10D-07C7-4EC5-BDEF-A9B42E6067E6}"/>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pic>
                <p:nvPicPr>
                  <p:cNvPr id="122" name="Afbeelding 121">
                    <a:extLst>
                      <a:ext uri="{FF2B5EF4-FFF2-40B4-BE49-F238E27FC236}">
                        <a16:creationId xmlns:a16="http://schemas.microsoft.com/office/drawing/2014/main" id="{7EE67F6E-F3E6-4BB3-85AB-2B039EA24454}"/>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123" name="Afbeelding 122">
                    <a:extLst>
                      <a:ext uri="{FF2B5EF4-FFF2-40B4-BE49-F238E27FC236}">
                        <a16:creationId xmlns:a16="http://schemas.microsoft.com/office/drawing/2014/main" id="{DABADF5E-4BF1-4FBA-AE60-44305FCA1450}"/>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115" name="Groep 114">
                  <a:extLst>
                    <a:ext uri="{FF2B5EF4-FFF2-40B4-BE49-F238E27FC236}">
                      <a16:creationId xmlns:a16="http://schemas.microsoft.com/office/drawing/2014/main" id="{7BCA3084-29FA-4C73-BEB7-CB6C9129AA5F}"/>
                    </a:ext>
                  </a:extLst>
                </p:cNvPr>
                <p:cNvGrpSpPr/>
                <p:nvPr userDrawn="1"/>
              </p:nvGrpSpPr>
              <p:grpSpPr>
                <a:xfrm>
                  <a:off x="13103513" y="3705268"/>
                  <a:ext cx="145820" cy="146462"/>
                  <a:chOff x="13096169" y="3602278"/>
                  <a:chExt cx="145820" cy="146462"/>
                </a:xfrm>
              </p:grpSpPr>
              <p:sp>
                <p:nvSpPr>
                  <p:cNvPr id="119" name="Rechthoek 118">
                    <a:extLst>
                      <a:ext uri="{FF2B5EF4-FFF2-40B4-BE49-F238E27FC236}">
                        <a16:creationId xmlns:a16="http://schemas.microsoft.com/office/drawing/2014/main" id="{C2AAA274-4ECD-4D07-9D3E-C11B6D7BD04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20" name="Rechthoek 119">
                    <a:extLst>
                      <a:ext uri="{FF2B5EF4-FFF2-40B4-BE49-F238E27FC236}">
                        <a16:creationId xmlns:a16="http://schemas.microsoft.com/office/drawing/2014/main" id="{F153B895-5822-4EF6-B397-670B0AE1225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116" name="Groep 115">
                  <a:extLst>
                    <a:ext uri="{FF2B5EF4-FFF2-40B4-BE49-F238E27FC236}">
                      <a16:creationId xmlns:a16="http://schemas.microsoft.com/office/drawing/2014/main" id="{80A8E6A7-0ACC-44F1-BABA-70EC34966DAC}"/>
                    </a:ext>
                  </a:extLst>
                </p:cNvPr>
                <p:cNvGrpSpPr/>
                <p:nvPr userDrawn="1"/>
              </p:nvGrpSpPr>
              <p:grpSpPr>
                <a:xfrm rot="10800000">
                  <a:off x="13061402" y="3665637"/>
                  <a:ext cx="145820" cy="146462"/>
                  <a:chOff x="13096169" y="3602278"/>
                  <a:chExt cx="145820" cy="146462"/>
                </a:xfrm>
              </p:grpSpPr>
              <p:sp>
                <p:nvSpPr>
                  <p:cNvPr id="117" name="Rechthoek 116">
                    <a:extLst>
                      <a:ext uri="{FF2B5EF4-FFF2-40B4-BE49-F238E27FC236}">
                        <a16:creationId xmlns:a16="http://schemas.microsoft.com/office/drawing/2014/main" id="{E7D64877-67A8-437B-9122-92C5E2BE3A5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18" name="Rechthoek 117">
                    <a:extLst>
                      <a:ext uri="{FF2B5EF4-FFF2-40B4-BE49-F238E27FC236}">
                        <a16:creationId xmlns:a16="http://schemas.microsoft.com/office/drawing/2014/main" id="{8D8617CF-329F-42A1-8AC6-2E675D9E07B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
            <p:nvSpPr>
              <p:cNvPr id="112" name="Rechthoek 111">
                <a:extLst>
                  <a:ext uri="{FF2B5EF4-FFF2-40B4-BE49-F238E27FC236}">
                    <a16:creationId xmlns:a16="http://schemas.microsoft.com/office/drawing/2014/main" id="{511BF109-4F14-41B2-863C-9F5A58B92500}"/>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Bijsnijden</a:t>
                </a:r>
              </a:p>
            </p:txBody>
          </p:sp>
          <p:sp>
            <p:nvSpPr>
              <p:cNvPr id="113" name="Gelijkbenige driehoek 112">
                <a:extLst>
                  <a:ext uri="{FF2B5EF4-FFF2-40B4-BE49-F238E27FC236}">
                    <a16:creationId xmlns:a16="http://schemas.microsoft.com/office/drawing/2014/main" id="{C60D5988-A0C7-4129-81B1-8FAFF1FC06AA}"/>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93" name="Groep 92">
              <a:extLst>
                <a:ext uri="{FF2B5EF4-FFF2-40B4-BE49-F238E27FC236}">
                  <a16:creationId xmlns:a16="http://schemas.microsoft.com/office/drawing/2014/main" id="{472FF6DD-20D9-47DA-8411-EC07A287C1FA}"/>
                </a:ext>
              </a:extLst>
            </p:cNvPr>
            <p:cNvGrpSpPr/>
            <p:nvPr userDrawn="1"/>
          </p:nvGrpSpPr>
          <p:grpSpPr>
            <a:xfrm>
              <a:off x="-3314821" y="2981448"/>
              <a:ext cx="1558053" cy="563933"/>
              <a:chOff x="-3314821" y="2981448"/>
              <a:chExt cx="1558053" cy="563933"/>
            </a:xfrm>
          </p:grpSpPr>
          <p:sp>
            <p:nvSpPr>
              <p:cNvPr id="97" name="Rechthoek 96">
                <a:extLst>
                  <a:ext uri="{FF2B5EF4-FFF2-40B4-BE49-F238E27FC236}">
                    <a16:creationId xmlns:a16="http://schemas.microsoft.com/office/drawing/2014/main" id="{5FBF0202-D16E-4B54-9DA2-20651F4CC4A1}"/>
                  </a:ext>
                </a:extLst>
              </p:cNvPr>
              <p:cNvSpPr/>
              <p:nvPr userDrawn="1"/>
            </p:nvSpPr>
            <p:spPr>
              <a:xfrm>
                <a:off x="-3314821" y="2981448"/>
                <a:ext cx="1558053"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98" name="Rechthoek 97">
                <a:extLst>
                  <a:ext uri="{FF2B5EF4-FFF2-40B4-BE49-F238E27FC236}">
                    <a16:creationId xmlns:a16="http://schemas.microsoft.com/office/drawing/2014/main" id="{FBD347AB-2D49-462E-A71E-30F7DA13C372}"/>
                  </a:ext>
                </a:extLst>
              </p:cNvPr>
              <p:cNvSpPr/>
              <p:nvPr userDrawn="1"/>
            </p:nvSpPr>
            <p:spPr>
              <a:xfrm>
                <a:off x="-3304719" y="3235173"/>
                <a:ext cx="15403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99" name="Tekstvak 98">
                <a:extLst>
                  <a:ext uri="{FF2B5EF4-FFF2-40B4-BE49-F238E27FC236}">
                    <a16:creationId xmlns:a16="http://schemas.microsoft.com/office/drawing/2014/main" id="{D8A0A28B-1097-429C-8E56-1C507E844C99}"/>
                  </a:ext>
                </a:extLst>
              </p:cNvPr>
              <p:cNvSpPr txBox="1"/>
              <p:nvPr userDrawn="1"/>
            </p:nvSpPr>
            <p:spPr>
              <a:xfrm>
                <a:off x="-3069820" y="3038892"/>
                <a:ext cx="1089248"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Naar voorgrond</a:t>
                </a:r>
              </a:p>
            </p:txBody>
          </p:sp>
          <p:sp>
            <p:nvSpPr>
              <p:cNvPr id="100" name="Tekstvak 99">
                <a:extLst>
                  <a:ext uri="{FF2B5EF4-FFF2-40B4-BE49-F238E27FC236}">
                    <a16:creationId xmlns:a16="http://schemas.microsoft.com/office/drawing/2014/main" id="{0C2E6D0F-523A-4AF8-9B69-8561FC7DB24D}"/>
                  </a:ext>
                </a:extLst>
              </p:cNvPr>
              <p:cNvSpPr txBox="1"/>
              <p:nvPr userDrawn="1"/>
            </p:nvSpPr>
            <p:spPr>
              <a:xfrm>
                <a:off x="-3069820" y="3295269"/>
                <a:ext cx="109851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Naar achtergrond</a:t>
                </a:r>
              </a:p>
            </p:txBody>
          </p:sp>
          <p:sp>
            <p:nvSpPr>
              <p:cNvPr id="101" name="Vrije vorm: vorm 100">
                <a:extLst>
                  <a:ext uri="{FF2B5EF4-FFF2-40B4-BE49-F238E27FC236}">
                    <a16:creationId xmlns:a16="http://schemas.microsoft.com/office/drawing/2014/main" id="{72CF7F63-2010-4C71-A298-6E70A5C2A128}"/>
                  </a:ext>
                </a:extLst>
              </p:cNvPr>
              <p:cNvSpPr/>
              <p:nvPr userDrawn="1"/>
            </p:nvSpPr>
            <p:spPr>
              <a:xfrm>
                <a:off x="-2051274" y="3365381"/>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sp>
            <p:nvSpPr>
              <p:cNvPr id="102" name="Gelijkbenige driehoek 101">
                <a:extLst>
                  <a:ext uri="{FF2B5EF4-FFF2-40B4-BE49-F238E27FC236}">
                    <a16:creationId xmlns:a16="http://schemas.microsoft.com/office/drawing/2014/main" id="{09E3E282-2204-4AAF-A08A-35D068089DE3}"/>
                  </a:ext>
                </a:extLst>
              </p:cNvPr>
              <p:cNvSpPr/>
              <p:nvPr userDrawn="1"/>
            </p:nvSpPr>
            <p:spPr>
              <a:xfrm rot="5400000">
                <a:off x="-1900674" y="3332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103" name="Groep 102">
                <a:extLst>
                  <a:ext uri="{FF2B5EF4-FFF2-40B4-BE49-F238E27FC236}">
                    <a16:creationId xmlns:a16="http://schemas.microsoft.com/office/drawing/2014/main" id="{01CE405F-D1AA-4E40-9698-25DF964B8E16}"/>
                  </a:ext>
                </a:extLst>
              </p:cNvPr>
              <p:cNvGrpSpPr/>
              <p:nvPr userDrawn="1"/>
            </p:nvGrpSpPr>
            <p:grpSpPr>
              <a:xfrm>
                <a:off x="-3257052" y="3032066"/>
                <a:ext cx="182309" cy="163794"/>
                <a:chOff x="12832541" y="3162395"/>
                <a:chExt cx="219532" cy="197236"/>
              </a:xfrm>
            </p:grpSpPr>
            <p:sp>
              <p:nvSpPr>
                <p:cNvPr id="108" name="Rechthoek 107">
                  <a:extLst>
                    <a:ext uri="{FF2B5EF4-FFF2-40B4-BE49-F238E27FC236}">
                      <a16:creationId xmlns:a16="http://schemas.microsoft.com/office/drawing/2014/main" id="{E4F2361C-800F-4043-B685-5E5E2839E752}"/>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09" name="Rechthoek 108">
                  <a:extLst>
                    <a:ext uri="{FF2B5EF4-FFF2-40B4-BE49-F238E27FC236}">
                      <a16:creationId xmlns:a16="http://schemas.microsoft.com/office/drawing/2014/main" id="{7C1D604B-8717-4444-BA02-159FF7259CBA}"/>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10" name="Rechthoek 109">
                  <a:extLst>
                    <a:ext uri="{FF2B5EF4-FFF2-40B4-BE49-F238E27FC236}">
                      <a16:creationId xmlns:a16="http://schemas.microsoft.com/office/drawing/2014/main" id="{A94DEC2D-A39B-4807-A843-F6BBCAFBDA4B}"/>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grpSp>
            <p:nvGrpSpPr>
              <p:cNvPr id="104" name="Groep 103">
                <a:extLst>
                  <a:ext uri="{FF2B5EF4-FFF2-40B4-BE49-F238E27FC236}">
                    <a16:creationId xmlns:a16="http://schemas.microsoft.com/office/drawing/2014/main" id="{0405581F-2C5D-4519-8DC1-F4BBA2BE08F4}"/>
                  </a:ext>
                </a:extLst>
              </p:cNvPr>
              <p:cNvGrpSpPr/>
              <p:nvPr userDrawn="1"/>
            </p:nvGrpSpPr>
            <p:grpSpPr>
              <a:xfrm>
                <a:off x="-3257053" y="3276580"/>
                <a:ext cx="182309" cy="163794"/>
                <a:chOff x="12832541" y="3162395"/>
                <a:chExt cx="219532" cy="197236"/>
              </a:xfrm>
            </p:grpSpPr>
            <p:sp>
              <p:nvSpPr>
                <p:cNvPr id="105" name="Rechthoek 104">
                  <a:extLst>
                    <a:ext uri="{FF2B5EF4-FFF2-40B4-BE49-F238E27FC236}">
                      <a16:creationId xmlns:a16="http://schemas.microsoft.com/office/drawing/2014/main" id="{C2C5D3F2-DE8E-40A9-AEB6-D75984A4245C}"/>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06" name="Rechthoek 105">
                  <a:extLst>
                    <a:ext uri="{FF2B5EF4-FFF2-40B4-BE49-F238E27FC236}">
                      <a16:creationId xmlns:a16="http://schemas.microsoft.com/office/drawing/2014/main" id="{0B3A8071-0689-4E2E-B6F8-391DD09FE0A3}"/>
                    </a:ext>
                  </a:extLst>
                </p:cNvPr>
                <p:cNvSpPr/>
                <p:nvPr userDrawn="1"/>
              </p:nvSpPr>
              <p:spPr>
                <a:xfrm>
                  <a:off x="12832541" y="3162395"/>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07" name="Rechthoek 106">
                  <a:extLst>
                    <a:ext uri="{FF2B5EF4-FFF2-40B4-BE49-F238E27FC236}">
                      <a16:creationId xmlns:a16="http://schemas.microsoft.com/office/drawing/2014/main" id="{21CF1812-4D77-42B8-B062-B90287D9C2DF}"/>
                    </a:ext>
                  </a:extLst>
                </p:cNvPr>
                <p:cNvSpPr/>
                <p:nvPr userDrawn="1"/>
              </p:nvSpPr>
              <p:spPr>
                <a:xfrm>
                  <a:off x="12970586" y="3278144"/>
                  <a:ext cx="81487" cy="81487"/>
                </a:xfrm>
                <a:prstGeom prst="rect">
                  <a:avLst/>
                </a:prstGeom>
                <a:solidFill>
                  <a:schemeClr val="bg1"/>
                </a:solidFill>
                <a:ln w="12700">
                  <a:solidFill>
                    <a:srgbClr val="8484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177024900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x AFBEELDINGEN +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7" y="714375"/>
            <a:ext cx="11160125" cy="877888"/>
          </a:xfrm>
        </p:spPr>
        <p:txBody>
          <a:bodyPr/>
          <a:lstStyle>
            <a:lvl1pPr>
              <a:defRPr b="0" i="0">
                <a:latin typeface="Exo 2" pitchFamily="2" charset="77"/>
              </a:defRPr>
            </a:lvl1pPr>
          </a:lstStyle>
          <a:p>
            <a:r>
              <a:rPr lang="nl-NL" noProof="0" dirty="0"/>
              <a:t>Plaats de titel van de dia hier</a:t>
            </a:r>
          </a:p>
        </p:txBody>
      </p:sp>
      <p:sp>
        <p:nvSpPr>
          <p:cNvPr id="8" name="Rechthoek: afgeronde hoeken 7">
            <a:extLst>
              <a:ext uri="{FF2B5EF4-FFF2-40B4-BE49-F238E27FC236}">
                <a16:creationId xmlns:a16="http://schemas.microsoft.com/office/drawing/2014/main" id="{BFB955E8-A081-433B-9631-83553073A6FB}"/>
              </a:ext>
            </a:extLst>
          </p:cNvPr>
          <p:cNvSpPr/>
          <p:nvPr userDrawn="1"/>
        </p:nvSpPr>
        <p:spPr>
          <a:xfrm>
            <a:off x="0" y="-429492"/>
            <a:ext cx="3868047"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2x afbeeldingen + Titel</a:t>
            </a:r>
          </a:p>
        </p:txBody>
      </p:sp>
      <p:sp>
        <p:nvSpPr>
          <p:cNvPr id="13" name="Tijdelijke aanduiding voor afbeelding 16">
            <a:extLst>
              <a:ext uri="{FF2B5EF4-FFF2-40B4-BE49-F238E27FC236}">
                <a16:creationId xmlns:a16="http://schemas.microsoft.com/office/drawing/2014/main" id="{07987DB0-D3F2-4F97-A9CD-E66B3D902705}"/>
              </a:ext>
            </a:extLst>
          </p:cNvPr>
          <p:cNvSpPr>
            <a:spLocks noGrp="1"/>
          </p:cNvSpPr>
          <p:nvPr>
            <p:ph type="pic" sz="quarter" idx="16" hasCustomPrompt="1"/>
          </p:nvPr>
        </p:nvSpPr>
        <p:spPr>
          <a:xfrm>
            <a:off x="6276062" y="1760574"/>
            <a:ext cx="5400000" cy="4579901"/>
          </a:xfrm>
          <a:solidFill>
            <a:schemeClr val="bg1">
              <a:lumMod val="95000"/>
            </a:schemeClr>
          </a:solidFill>
        </p:spPr>
        <p:txBody>
          <a:bodyPr tIns="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14" name="Tijdelijke aanduiding voor afbeelding 16">
            <a:extLst>
              <a:ext uri="{FF2B5EF4-FFF2-40B4-BE49-F238E27FC236}">
                <a16:creationId xmlns:a16="http://schemas.microsoft.com/office/drawing/2014/main" id="{C49090C3-74B0-4B99-A5B0-00B9DBE531C0}"/>
              </a:ext>
            </a:extLst>
          </p:cNvPr>
          <p:cNvSpPr>
            <a:spLocks noGrp="1"/>
          </p:cNvSpPr>
          <p:nvPr>
            <p:ph type="pic" sz="quarter" idx="17" hasCustomPrompt="1"/>
          </p:nvPr>
        </p:nvSpPr>
        <p:spPr>
          <a:xfrm>
            <a:off x="515937" y="1760574"/>
            <a:ext cx="5400000" cy="4579901"/>
          </a:xfrm>
          <a:solidFill>
            <a:schemeClr val="bg1">
              <a:lumMod val="95000"/>
            </a:schemeClr>
          </a:solidFill>
        </p:spPr>
        <p:txBody>
          <a:bodyPr tIns="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grpSp>
        <p:nvGrpSpPr>
          <p:cNvPr id="11" name="INSTRUCTIE">
            <a:extLst>
              <a:ext uri="{FF2B5EF4-FFF2-40B4-BE49-F238E27FC236}">
                <a16:creationId xmlns:a16="http://schemas.microsoft.com/office/drawing/2014/main" id="{81221B75-809F-405A-AB5F-EEDFD508AF17}"/>
              </a:ext>
            </a:extLst>
          </p:cNvPr>
          <p:cNvGrpSpPr/>
          <p:nvPr userDrawn="1"/>
        </p:nvGrpSpPr>
        <p:grpSpPr>
          <a:xfrm>
            <a:off x="-3786165" y="27167"/>
            <a:ext cx="3593091" cy="4440791"/>
            <a:chOff x="-3786165" y="0"/>
            <a:chExt cx="3593091" cy="4440791"/>
          </a:xfrm>
        </p:grpSpPr>
        <p:sp>
          <p:nvSpPr>
            <p:cNvPr id="15" name="Rechthoek 14">
              <a:extLst>
                <a:ext uri="{FF2B5EF4-FFF2-40B4-BE49-F238E27FC236}">
                  <a16:creationId xmlns:a16="http://schemas.microsoft.com/office/drawing/2014/main" id="{F4811793-36E3-4D37-A45E-165304BE1F72}"/>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Afbeelding invoegen/opmaken</a:t>
              </a:r>
            </a:p>
          </p:txBody>
        </p:sp>
        <p:sp>
          <p:nvSpPr>
            <p:cNvPr id="16" name="Ovaal 15">
              <a:extLst>
                <a:ext uri="{FF2B5EF4-FFF2-40B4-BE49-F238E27FC236}">
                  <a16:creationId xmlns:a16="http://schemas.microsoft.com/office/drawing/2014/main" id="{80BF1722-8986-4DBB-9208-5F7CFF4D1FEB}"/>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7" name="Rechthoek 16">
              <a:extLst>
                <a:ext uri="{FF2B5EF4-FFF2-40B4-BE49-F238E27FC236}">
                  <a16:creationId xmlns:a16="http://schemas.microsoft.com/office/drawing/2014/main" id="{5E4DEA0B-D2F7-4ED3-BF30-E5814B6ACF1B}"/>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8" name="Groep 17">
              <a:extLst>
                <a:ext uri="{FF2B5EF4-FFF2-40B4-BE49-F238E27FC236}">
                  <a16:creationId xmlns:a16="http://schemas.microsoft.com/office/drawing/2014/main" id="{DA4D3AAE-3AD6-48C3-849A-68C70438F4DA}"/>
                </a:ext>
              </a:extLst>
            </p:cNvPr>
            <p:cNvGrpSpPr/>
            <p:nvPr userDrawn="1"/>
          </p:nvGrpSpPr>
          <p:grpSpPr>
            <a:xfrm>
              <a:off x="-3316179" y="1231351"/>
              <a:ext cx="294789" cy="318834"/>
              <a:chOff x="14466489" y="1001522"/>
              <a:chExt cx="290627" cy="314333"/>
            </a:xfrm>
          </p:grpSpPr>
          <p:sp>
            <p:nvSpPr>
              <p:cNvPr id="47" name="Rechthoek 46">
                <a:extLst>
                  <a:ext uri="{FF2B5EF4-FFF2-40B4-BE49-F238E27FC236}">
                    <a16:creationId xmlns:a16="http://schemas.microsoft.com/office/drawing/2014/main" id="{69900D6B-D247-4D7B-AC67-AD9DE6A195F5}"/>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48" name="Ovaal 47">
                <a:extLst>
                  <a:ext uri="{FF2B5EF4-FFF2-40B4-BE49-F238E27FC236}">
                    <a16:creationId xmlns:a16="http://schemas.microsoft.com/office/drawing/2014/main" id="{1AE0EB41-22C3-4846-804D-7CC707A0AEB8}"/>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49" name="Vrije vorm: vorm 48">
                <a:extLst>
                  <a:ext uri="{FF2B5EF4-FFF2-40B4-BE49-F238E27FC236}">
                    <a16:creationId xmlns:a16="http://schemas.microsoft.com/office/drawing/2014/main" id="{2658B829-3D1D-4994-8FAC-460B6431659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50" name="Rechthoek: afgeronde hoeken 49">
                <a:extLst>
                  <a:ext uri="{FF2B5EF4-FFF2-40B4-BE49-F238E27FC236}">
                    <a16:creationId xmlns:a16="http://schemas.microsoft.com/office/drawing/2014/main" id="{C968A917-5693-46F2-BCB3-429C83FEBAC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cxnSp>
            <p:nvCxnSpPr>
              <p:cNvPr id="51" name="Rechte verbindingslijn 50">
                <a:extLst>
                  <a:ext uri="{FF2B5EF4-FFF2-40B4-BE49-F238E27FC236}">
                    <a16:creationId xmlns:a16="http://schemas.microsoft.com/office/drawing/2014/main" id="{F25890DF-8A2A-448D-9FD1-CE59BC339C44}"/>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52" name="Rechte verbindingslijn 51">
                <a:extLst>
                  <a:ext uri="{FF2B5EF4-FFF2-40B4-BE49-F238E27FC236}">
                    <a16:creationId xmlns:a16="http://schemas.microsoft.com/office/drawing/2014/main" id="{57376660-21C6-42D0-9854-38149697BB06}"/>
                  </a:ext>
                </a:extLst>
              </p:cNvPr>
              <p:cNvCxnSpPr>
                <a:cxnSpLocks/>
                <a:stCxn id="50"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9" name="Ovaal 18">
              <a:extLst>
                <a:ext uri="{FF2B5EF4-FFF2-40B4-BE49-F238E27FC236}">
                  <a16:creationId xmlns:a16="http://schemas.microsoft.com/office/drawing/2014/main" id="{98E2E392-5A83-49CB-9C70-65C0438FFA97}"/>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0" name="Rechthoek 19">
              <a:extLst>
                <a:ext uri="{FF2B5EF4-FFF2-40B4-BE49-F238E27FC236}">
                  <a16:creationId xmlns:a16="http://schemas.microsoft.com/office/drawing/2014/main" id="{04703E02-A835-47B8-8DAD-C823E7F3824C}"/>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1" name="Groep 20">
              <a:extLst>
                <a:ext uri="{FF2B5EF4-FFF2-40B4-BE49-F238E27FC236}">
                  <a16:creationId xmlns:a16="http://schemas.microsoft.com/office/drawing/2014/main" id="{E5E35800-4083-410E-9103-E537945BBD19}"/>
                </a:ext>
              </a:extLst>
            </p:cNvPr>
            <p:cNvGrpSpPr/>
            <p:nvPr userDrawn="1"/>
          </p:nvGrpSpPr>
          <p:grpSpPr>
            <a:xfrm>
              <a:off x="-3311319" y="2164285"/>
              <a:ext cx="825500" cy="209550"/>
              <a:chOff x="13504624" y="2482850"/>
              <a:chExt cx="825500" cy="209550"/>
            </a:xfrm>
          </p:grpSpPr>
          <p:sp>
            <p:nvSpPr>
              <p:cNvPr id="44" name="Rechthoek 43">
                <a:extLst>
                  <a:ext uri="{FF2B5EF4-FFF2-40B4-BE49-F238E27FC236}">
                    <a16:creationId xmlns:a16="http://schemas.microsoft.com/office/drawing/2014/main" id="{CE711FD9-6503-409F-BF2B-A5BE79F312FB}"/>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45" name="Rechte verbindingslijn 44">
                <a:extLst>
                  <a:ext uri="{FF2B5EF4-FFF2-40B4-BE49-F238E27FC236}">
                    <a16:creationId xmlns:a16="http://schemas.microsoft.com/office/drawing/2014/main" id="{EFE75007-8B5E-46D9-B4BA-18B2300F2B6B}"/>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6" name="Gelijkbenige driehoek 45">
                <a:extLst>
                  <a:ext uri="{FF2B5EF4-FFF2-40B4-BE49-F238E27FC236}">
                    <a16:creationId xmlns:a16="http://schemas.microsoft.com/office/drawing/2014/main" id="{C785BCD0-89C3-4FE5-8128-BBC6896132E4}"/>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sp>
          <p:nvSpPr>
            <p:cNvPr id="22" name="Ovaal 21">
              <a:extLst>
                <a:ext uri="{FF2B5EF4-FFF2-40B4-BE49-F238E27FC236}">
                  <a16:creationId xmlns:a16="http://schemas.microsoft.com/office/drawing/2014/main" id="{AADA5504-C5A6-4B6E-AC8E-6E2FC496165B}"/>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3" name="Rechthoek 22">
              <a:extLst>
                <a:ext uri="{FF2B5EF4-FFF2-40B4-BE49-F238E27FC236}">
                  <a16:creationId xmlns:a16="http://schemas.microsoft.com/office/drawing/2014/main" id="{1116932B-DDA7-4975-B1DC-A07C7BB43492}"/>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24" name="Groep 23">
              <a:extLst>
                <a:ext uri="{FF2B5EF4-FFF2-40B4-BE49-F238E27FC236}">
                  <a16:creationId xmlns:a16="http://schemas.microsoft.com/office/drawing/2014/main" id="{0B11423A-7214-45A4-8A73-7869BCDA56C2}"/>
                </a:ext>
              </a:extLst>
            </p:cNvPr>
            <p:cNvGrpSpPr/>
            <p:nvPr userDrawn="1"/>
          </p:nvGrpSpPr>
          <p:grpSpPr>
            <a:xfrm>
              <a:off x="-3408294" y="3643742"/>
              <a:ext cx="622283" cy="612920"/>
              <a:chOff x="12617641" y="3403239"/>
              <a:chExt cx="752963" cy="741634"/>
            </a:xfrm>
          </p:grpSpPr>
          <p:grpSp>
            <p:nvGrpSpPr>
              <p:cNvPr id="28" name="Groep 27">
                <a:extLst>
                  <a:ext uri="{FF2B5EF4-FFF2-40B4-BE49-F238E27FC236}">
                    <a16:creationId xmlns:a16="http://schemas.microsoft.com/office/drawing/2014/main" id="{19B03FE0-7AC9-49C4-9041-99E353DC9AA4}"/>
                  </a:ext>
                </a:extLst>
              </p:cNvPr>
              <p:cNvGrpSpPr/>
              <p:nvPr userDrawn="1"/>
            </p:nvGrpSpPr>
            <p:grpSpPr>
              <a:xfrm>
                <a:off x="12771530" y="3403239"/>
                <a:ext cx="467176" cy="448491"/>
                <a:chOff x="12782157" y="3403239"/>
                <a:chExt cx="467176" cy="448491"/>
              </a:xfrm>
            </p:grpSpPr>
            <p:grpSp>
              <p:nvGrpSpPr>
                <p:cNvPr id="31" name="Groep 30">
                  <a:extLst>
                    <a:ext uri="{FF2B5EF4-FFF2-40B4-BE49-F238E27FC236}">
                      <a16:creationId xmlns:a16="http://schemas.microsoft.com/office/drawing/2014/main" id="{03DA04B3-0C0E-41BA-8AFF-82766E430DA1}"/>
                    </a:ext>
                  </a:extLst>
                </p:cNvPr>
                <p:cNvGrpSpPr/>
                <p:nvPr userDrawn="1"/>
              </p:nvGrpSpPr>
              <p:grpSpPr>
                <a:xfrm>
                  <a:off x="12782157" y="3403239"/>
                  <a:ext cx="412976" cy="396132"/>
                  <a:chOff x="13554906" y="3320109"/>
                  <a:chExt cx="443917" cy="425811"/>
                </a:xfrm>
              </p:grpSpPr>
              <p:grpSp>
                <p:nvGrpSpPr>
                  <p:cNvPr id="38" name="Groep 37">
                    <a:extLst>
                      <a:ext uri="{FF2B5EF4-FFF2-40B4-BE49-F238E27FC236}">
                        <a16:creationId xmlns:a16="http://schemas.microsoft.com/office/drawing/2014/main" id="{382D138C-B14A-49A6-9B8A-1EF8FB3D6C14}"/>
                      </a:ext>
                    </a:extLst>
                  </p:cNvPr>
                  <p:cNvGrpSpPr/>
                  <p:nvPr userDrawn="1"/>
                </p:nvGrpSpPr>
                <p:grpSpPr>
                  <a:xfrm>
                    <a:off x="13554906" y="3320109"/>
                    <a:ext cx="443917" cy="425811"/>
                    <a:chOff x="12909684" y="1276143"/>
                    <a:chExt cx="443917" cy="425811"/>
                  </a:xfrm>
                </p:grpSpPr>
                <p:sp>
                  <p:nvSpPr>
                    <p:cNvPr id="41" name="Rechthoek 40">
                      <a:extLst>
                        <a:ext uri="{FF2B5EF4-FFF2-40B4-BE49-F238E27FC236}">
                          <a16:creationId xmlns:a16="http://schemas.microsoft.com/office/drawing/2014/main" id="{30197285-EC6C-469C-9E63-19EDB83268A3}"/>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42" name="Rechthoek 41">
                      <a:extLst>
                        <a:ext uri="{FF2B5EF4-FFF2-40B4-BE49-F238E27FC236}">
                          <a16:creationId xmlns:a16="http://schemas.microsoft.com/office/drawing/2014/main" id="{119B6BF3-E3AB-47A8-88C3-4785B98725C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43" name="Ovaal 42">
                      <a:extLst>
                        <a:ext uri="{FF2B5EF4-FFF2-40B4-BE49-F238E27FC236}">
                          <a16:creationId xmlns:a16="http://schemas.microsoft.com/office/drawing/2014/main" id="{905A254C-A5EC-4C93-9200-CBA38DAB0D6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pic>
                <p:nvPicPr>
                  <p:cNvPr id="39" name="Afbeelding 38">
                    <a:extLst>
                      <a:ext uri="{FF2B5EF4-FFF2-40B4-BE49-F238E27FC236}">
                        <a16:creationId xmlns:a16="http://schemas.microsoft.com/office/drawing/2014/main" id="{754B8A2A-082B-4A3B-BCEE-3828D3391F75}"/>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40" name="Afbeelding 39">
                    <a:extLst>
                      <a:ext uri="{FF2B5EF4-FFF2-40B4-BE49-F238E27FC236}">
                        <a16:creationId xmlns:a16="http://schemas.microsoft.com/office/drawing/2014/main" id="{70A27AC6-A9CD-4EBD-A47A-CD3A9B923774}"/>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32" name="Groep 31">
                  <a:extLst>
                    <a:ext uri="{FF2B5EF4-FFF2-40B4-BE49-F238E27FC236}">
                      <a16:creationId xmlns:a16="http://schemas.microsoft.com/office/drawing/2014/main" id="{FD3AA6F7-9033-459B-AC99-A6B9F957F157}"/>
                    </a:ext>
                  </a:extLst>
                </p:cNvPr>
                <p:cNvGrpSpPr/>
                <p:nvPr userDrawn="1"/>
              </p:nvGrpSpPr>
              <p:grpSpPr>
                <a:xfrm>
                  <a:off x="13103513" y="3705268"/>
                  <a:ext cx="145820" cy="146462"/>
                  <a:chOff x="13096169" y="3602278"/>
                  <a:chExt cx="145820" cy="146462"/>
                </a:xfrm>
              </p:grpSpPr>
              <p:sp>
                <p:nvSpPr>
                  <p:cNvPr id="36" name="Rechthoek 35">
                    <a:extLst>
                      <a:ext uri="{FF2B5EF4-FFF2-40B4-BE49-F238E27FC236}">
                        <a16:creationId xmlns:a16="http://schemas.microsoft.com/office/drawing/2014/main" id="{F90FE05A-EA4E-463E-9DD9-B107E84274D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37" name="Rechthoek 36">
                    <a:extLst>
                      <a:ext uri="{FF2B5EF4-FFF2-40B4-BE49-F238E27FC236}">
                        <a16:creationId xmlns:a16="http://schemas.microsoft.com/office/drawing/2014/main" id="{018F30BE-B292-48C3-92FE-A7965CB5020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33" name="Groep 32">
                  <a:extLst>
                    <a:ext uri="{FF2B5EF4-FFF2-40B4-BE49-F238E27FC236}">
                      <a16:creationId xmlns:a16="http://schemas.microsoft.com/office/drawing/2014/main" id="{5680F1E2-3C4F-43FE-A019-CAEBACA24637}"/>
                    </a:ext>
                  </a:extLst>
                </p:cNvPr>
                <p:cNvGrpSpPr/>
                <p:nvPr userDrawn="1"/>
              </p:nvGrpSpPr>
              <p:grpSpPr>
                <a:xfrm rot="10800000">
                  <a:off x="13061402" y="3665637"/>
                  <a:ext cx="145820" cy="146462"/>
                  <a:chOff x="13096169" y="3602278"/>
                  <a:chExt cx="145820" cy="146462"/>
                </a:xfrm>
              </p:grpSpPr>
              <p:sp>
                <p:nvSpPr>
                  <p:cNvPr id="34" name="Rechthoek 33">
                    <a:extLst>
                      <a:ext uri="{FF2B5EF4-FFF2-40B4-BE49-F238E27FC236}">
                        <a16:creationId xmlns:a16="http://schemas.microsoft.com/office/drawing/2014/main" id="{C2EB2B0A-862D-4BBA-B64C-753D39212D5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35" name="Rechthoek 34">
                    <a:extLst>
                      <a:ext uri="{FF2B5EF4-FFF2-40B4-BE49-F238E27FC236}">
                        <a16:creationId xmlns:a16="http://schemas.microsoft.com/office/drawing/2014/main" id="{E25142C1-E7E5-4F5B-815D-39EE2B6F39A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
            <p:nvSpPr>
              <p:cNvPr id="29" name="Rechthoek 28">
                <a:extLst>
                  <a:ext uri="{FF2B5EF4-FFF2-40B4-BE49-F238E27FC236}">
                    <a16:creationId xmlns:a16="http://schemas.microsoft.com/office/drawing/2014/main" id="{083B5F0A-70FD-4494-BA6A-39E9B35467C7}"/>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Bijsnijden</a:t>
                </a:r>
              </a:p>
            </p:txBody>
          </p:sp>
          <p:sp>
            <p:nvSpPr>
              <p:cNvPr id="30" name="Gelijkbenige driehoek 29">
                <a:extLst>
                  <a:ext uri="{FF2B5EF4-FFF2-40B4-BE49-F238E27FC236}">
                    <a16:creationId xmlns:a16="http://schemas.microsoft.com/office/drawing/2014/main" id="{52443F26-36F1-470F-A9DB-56BB024FDB6F}"/>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64685418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x AFBEELDINGEN +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7" y="714375"/>
            <a:ext cx="11160125" cy="877888"/>
          </a:xfrm>
        </p:spPr>
        <p:txBody>
          <a:bodyPr/>
          <a:lstStyle>
            <a:lvl1pPr>
              <a:defRPr b="0" i="0">
                <a:latin typeface="Exo 2" pitchFamily="2" charset="77"/>
              </a:defRPr>
            </a:lvl1pPr>
          </a:lstStyle>
          <a:p>
            <a:r>
              <a:rPr lang="nl-NL" noProof="0" dirty="0"/>
              <a:t>Plaats de titel van de dia hier</a:t>
            </a:r>
          </a:p>
        </p:txBody>
      </p:sp>
      <p:sp>
        <p:nvSpPr>
          <p:cNvPr id="8" name="Rechthoek: afgeronde hoeken 7">
            <a:extLst>
              <a:ext uri="{FF2B5EF4-FFF2-40B4-BE49-F238E27FC236}">
                <a16:creationId xmlns:a16="http://schemas.microsoft.com/office/drawing/2014/main" id="{BFB955E8-A081-433B-9631-83553073A6FB}"/>
              </a:ext>
            </a:extLst>
          </p:cNvPr>
          <p:cNvSpPr/>
          <p:nvPr userDrawn="1"/>
        </p:nvSpPr>
        <p:spPr>
          <a:xfrm>
            <a:off x="0" y="-429492"/>
            <a:ext cx="3868047"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3x afbeeldingen + Titel</a:t>
            </a:r>
          </a:p>
        </p:txBody>
      </p:sp>
      <p:sp>
        <p:nvSpPr>
          <p:cNvPr id="15" name="Tijdelijke aanduiding voor afbeelding 16">
            <a:extLst>
              <a:ext uri="{FF2B5EF4-FFF2-40B4-BE49-F238E27FC236}">
                <a16:creationId xmlns:a16="http://schemas.microsoft.com/office/drawing/2014/main" id="{89D56B36-D765-411E-9916-8D83193BFE7E}"/>
              </a:ext>
            </a:extLst>
          </p:cNvPr>
          <p:cNvSpPr>
            <a:spLocks noGrp="1"/>
          </p:cNvSpPr>
          <p:nvPr>
            <p:ph type="pic" sz="quarter" idx="17" hasCustomPrompt="1"/>
          </p:nvPr>
        </p:nvSpPr>
        <p:spPr>
          <a:xfrm>
            <a:off x="515938" y="1754227"/>
            <a:ext cx="3509962" cy="4586248"/>
          </a:xfrm>
          <a:solidFill>
            <a:schemeClr val="bg1">
              <a:lumMod val="95000"/>
            </a:schemeClr>
          </a:solidFill>
        </p:spPr>
        <p:txBody>
          <a:bodyPr lIns="360000" tIns="0" rIns="360000" bIns="1080000" anchor="ctr" anchorCtr="0"/>
          <a:lstStyle>
            <a:lvl1pPr marL="0" indent="0" algn="ctr">
              <a:spcBef>
                <a:spcPts val="0"/>
              </a:spcBef>
              <a:spcAft>
                <a:spcPts val="0"/>
              </a:spcAft>
              <a:buNone/>
              <a:defRPr sz="1200" b="0" i="0">
                <a:solidFill>
                  <a:schemeClr val="bg1">
                    <a:lumMod val="50000"/>
                  </a:schemeClr>
                </a:solidFill>
                <a:latin typeface="Lato Light" panose="020F0502020204030203" pitchFamily="34" charset="0"/>
              </a:defRPr>
            </a:lvl1pPr>
          </a:lstStyle>
          <a:p>
            <a:r>
              <a:rPr lang="nl-NL" dirty="0"/>
              <a:t>Klik op onderstaand pictogram </a:t>
            </a:r>
          </a:p>
          <a:p>
            <a:r>
              <a:rPr lang="nl-NL" dirty="0"/>
              <a:t>om een afbeelding in te voegen</a:t>
            </a:r>
          </a:p>
        </p:txBody>
      </p:sp>
      <p:sp>
        <p:nvSpPr>
          <p:cNvPr id="16" name="Tijdelijke aanduiding voor afbeelding 16">
            <a:extLst>
              <a:ext uri="{FF2B5EF4-FFF2-40B4-BE49-F238E27FC236}">
                <a16:creationId xmlns:a16="http://schemas.microsoft.com/office/drawing/2014/main" id="{161619E9-1A2B-454F-B005-46994466C9A6}"/>
              </a:ext>
            </a:extLst>
          </p:cNvPr>
          <p:cNvSpPr>
            <a:spLocks noGrp="1"/>
          </p:cNvSpPr>
          <p:nvPr>
            <p:ph type="pic" sz="quarter" idx="18" hasCustomPrompt="1"/>
          </p:nvPr>
        </p:nvSpPr>
        <p:spPr>
          <a:xfrm>
            <a:off x="4341018" y="1754227"/>
            <a:ext cx="3509962" cy="4586248"/>
          </a:xfrm>
          <a:solidFill>
            <a:schemeClr val="bg1">
              <a:lumMod val="95000"/>
            </a:schemeClr>
          </a:solidFill>
        </p:spPr>
        <p:txBody>
          <a:bodyPr lIns="360000" tIns="0" rIns="360000" bIns="1080000" anchor="ctr" anchorCtr="0"/>
          <a:lstStyle>
            <a:lvl1pPr marL="0" indent="0" algn="ctr">
              <a:spcBef>
                <a:spcPts val="0"/>
              </a:spcBef>
              <a:spcAft>
                <a:spcPts val="0"/>
              </a:spcAft>
              <a:buNone/>
              <a:defRPr sz="1200" b="0" i="0">
                <a:solidFill>
                  <a:schemeClr val="bg1">
                    <a:lumMod val="50000"/>
                  </a:schemeClr>
                </a:solidFill>
                <a:latin typeface="Lato Light" panose="020F0502020204030203" pitchFamily="34" charset="0"/>
              </a:defRPr>
            </a:lvl1pPr>
          </a:lstStyle>
          <a:p>
            <a:r>
              <a:rPr lang="nl-NL" dirty="0"/>
              <a:t>Klik op onderstaand pictogram </a:t>
            </a:r>
          </a:p>
          <a:p>
            <a:r>
              <a:rPr lang="nl-NL" dirty="0"/>
              <a:t>om een afbeelding in te voegen</a:t>
            </a:r>
          </a:p>
        </p:txBody>
      </p:sp>
      <p:sp>
        <p:nvSpPr>
          <p:cNvPr id="17" name="Tijdelijke aanduiding voor afbeelding 16">
            <a:extLst>
              <a:ext uri="{FF2B5EF4-FFF2-40B4-BE49-F238E27FC236}">
                <a16:creationId xmlns:a16="http://schemas.microsoft.com/office/drawing/2014/main" id="{28ED2DC4-E3C2-4662-88E8-0880574424C2}"/>
              </a:ext>
            </a:extLst>
          </p:cNvPr>
          <p:cNvSpPr>
            <a:spLocks noGrp="1"/>
          </p:cNvSpPr>
          <p:nvPr>
            <p:ph type="pic" sz="quarter" idx="19" hasCustomPrompt="1"/>
          </p:nvPr>
        </p:nvSpPr>
        <p:spPr>
          <a:xfrm>
            <a:off x="8166101" y="1754227"/>
            <a:ext cx="3509962" cy="4586248"/>
          </a:xfrm>
          <a:solidFill>
            <a:schemeClr val="bg1">
              <a:lumMod val="95000"/>
            </a:schemeClr>
          </a:solidFill>
        </p:spPr>
        <p:txBody>
          <a:bodyPr lIns="360000" tIns="0" rIns="360000" bIns="1080000" anchor="ctr" anchorCtr="0"/>
          <a:lstStyle>
            <a:lvl1pPr marL="0" indent="0" algn="ctr">
              <a:spcBef>
                <a:spcPts val="0"/>
              </a:spcBef>
              <a:spcAft>
                <a:spcPts val="0"/>
              </a:spcAft>
              <a:buNone/>
              <a:defRPr sz="1200" b="0" i="0">
                <a:solidFill>
                  <a:schemeClr val="bg1">
                    <a:lumMod val="50000"/>
                  </a:schemeClr>
                </a:solidFill>
                <a:latin typeface="Lato Light" panose="020F0502020204030203" pitchFamily="34" charset="0"/>
              </a:defRPr>
            </a:lvl1pPr>
          </a:lstStyle>
          <a:p>
            <a:r>
              <a:rPr lang="nl-NL" dirty="0"/>
              <a:t>Klik op onderstaand pictogram </a:t>
            </a:r>
          </a:p>
          <a:p>
            <a:r>
              <a:rPr lang="nl-NL" dirty="0"/>
              <a:t>om een afbeelding in te voegen</a:t>
            </a:r>
          </a:p>
        </p:txBody>
      </p:sp>
      <p:grpSp>
        <p:nvGrpSpPr>
          <p:cNvPr id="54" name="INSTRUCTIE">
            <a:extLst>
              <a:ext uri="{FF2B5EF4-FFF2-40B4-BE49-F238E27FC236}">
                <a16:creationId xmlns:a16="http://schemas.microsoft.com/office/drawing/2014/main" id="{ED293C6E-5F97-40C6-8D58-C001D4BF7522}"/>
              </a:ext>
            </a:extLst>
          </p:cNvPr>
          <p:cNvGrpSpPr/>
          <p:nvPr userDrawn="1"/>
        </p:nvGrpSpPr>
        <p:grpSpPr>
          <a:xfrm>
            <a:off x="-3801770" y="0"/>
            <a:ext cx="3593091" cy="4440791"/>
            <a:chOff x="-3786165" y="0"/>
            <a:chExt cx="3593091" cy="4440791"/>
          </a:xfrm>
        </p:grpSpPr>
        <p:sp>
          <p:nvSpPr>
            <p:cNvPr id="56" name="Rechthoek 55">
              <a:extLst>
                <a:ext uri="{FF2B5EF4-FFF2-40B4-BE49-F238E27FC236}">
                  <a16:creationId xmlns:a16="http://schemas.microsoft.com/office/drawing/2014/main" id="{F45270FC-EA12-4408-AFAE-B449D770D95E}"/>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Afbeelding invoegen/opmaken</a:t>
              </a:r>
            </a:p>
          </p:txBody>
        </p:sp>
        <p:sp>
          <p:nvSpPr>
            <p:cNvPr id="57" name="Ovaal 56">
              <a:extLst>
                <a:ext uri="{FF2B5EF4-FFF2-40B4-BE49-F238E27FC236}">
                  <a16:creationId xmlns:a16="http://schemas.microsoft.com/office/drawing/2014/main" id="{F4F7A986-7DD7-40CE-A0C3-2B62895EBCFC}"/>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58" name="Rechthoek 57">
              <a:extLst>
                <a:ext uri="{FF2B5EF4-FFF2-40B4-BE49-F238E27FC236}">
                  <a16:creationId xmlns:a16="http://schemas.microsoft.com/office/drawing/2014/main" id="{7B83CF78-7B6B-4AD5-9ED5-6CEDDB36C2F4}"/>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59" name="Groep 58">
              <a:extLst>
                <a:ext uri="{FF2B5EF4-FFF2-40B4-BE49-F238E27FC236}">
                  <a16:creationId xmlns:a16="http://schemas.microsoft.com/office/drawing/2014/main" id="{925F3821-A96F-44F9-82F8-9B1A16A0F11C}"/>
                </a:ext>
              </a:extLst>
            </p:cNvPr>
            <p:cNvGrpSpPr/>
            <p:nvPr userDrawn="1"/>
          </p:nvGrpSpPr>
          <p:grpSpPr>
            <a:xfrm>
              <a:off x="-3316179" y="1231351"/>
              <a:ext cx="294789" cy="318834"/>
              <a:chOff x="14466489" y="1001522"/>
              <a:chExt cx="290627" cy="314333"/>
            </a:xfrm>
          </p:grpSpPr>
          <p:sp>
            <p:nvSpPr>
              <p:cNvPr id="88" name="Rechthoek 87">
                <a:extLst>
                  <a:ext uri="{FF2B5EF4-FFF2-40B4-BE49-F238E27FC236}">
                    <a16:creationId xmlns:a16="http://schemas.microsoft.com/office/drawing/2014/main" id="{4CB42E74-3551-432E-AC46-09B4FB3CBF24}"/>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89" name="Ovaal 88">
                <a:extLst>
                  <a:ext uri="{FF2B5EF4-FFF2-40B4-BE49-F238E27FC236}">
                    <a16:creationId xmlns:a16="http://schemas.microsoft.com/office/drawing/2014/main" id="{4C4D6DCF-7507-4BF0-8D5F-B2A3E60E298F}"/>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90" name="Vrije vorm: vorm 89">
                <a:extLst>
                  <a:ext uri="{FF2B5EF4-FFF2-40B4-BE49-F238E27FC236}">
                    <a16:creationId xmlns:a16="http://schemas.microsoft.com/office/drawing/2014/main" id="{0999B41D-D55B-48D7-A4F7-2E8999DD475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91" name="Rechthoek: afgeronde hoeken 90">
                <a:extLst>
                  <a:ext uri="{FF2B5EF4-FFF2-40B4-BE49-F238E27FC236}">
                    <a16:creationId xmlns:a16="http://schemas.microsoft.com/office/drawing/2014/main" id="{7F428687-14FE-42A2-A571-3933E4681DC0}"/>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cxnSp>
            <p:nvCxnSpPr>
              <p:cNvPr id="92" name="Rechte verbindingslijn 91">
                <a:extLst>
                  <a:ext uri="{FF2B5EF4-FFF2-40B4-BE49-F238E27FC236}">
                    <a16:creationId xmlns:a16="http://schemas.microsoft.com/office/drawing/2014/main" id="{BE3469AE-DD01-4978-AB9E-8304547EC155}"/>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93" name="Rechte verbindingslijn 92">
                <a:extLst>
                  <a:ext uri="{FF2B5EF4-FFF2-40B4-BE49-F238E27FC236}">
                    <a16:creationId xmlns:a16="http://schemas.microsoft.com/office/drawing/2014/main" id="{3213BB01-89B1-4072-9DB3-82FAC7731CA8}"/>
                  </a:ext>
                </a:extLst>
              </p:cNvPr>
              <p:cNvCxnSpPr>
                <a:cxnSpLocks/>
                <a:stCxn id="91"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60" name="Ovaal 59">
              <a:extLst>
                <a:ext uri="{FF2B5EF4-FFF2-40B4-BE49-F238E27FC236}">
                  <a16:creationId xmlns:a16="http://schemas.microsoft.com/office/drawing/2014/main" id="{27429EFB-D708-4B37-9A84-4E26791D05D6}"/>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61" name="Rechthoek 60">
              <a:extLst>
                <a:ext uri="{FF2B5EF4-FFF2-40B4-BE49-F238E27FC236}">
                  <a16:creationId xmlns:a16="http://schemas.microsoft.com/office/drawing/2014/main" id="{EAC6880B-33B4-49BF-82C6-0E3808E5C0A2}"/>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62" name="Groep 61">
              <a:extLst>
                <a:ext uri="{FF2B5EF4-FFF2-40B4-BE49-F238E27FC236}">
                  <a16:creationId xmlns:a16="http://schemas.microsoft.com/office/drawing/2014/main" id="{616D82D8-CAD3-4960-AEBC-6B0D977BD7D1}"/>
                </a:ext>
              </a:extLst>
            </p:cNvPr>
            <p:cNvGrpSpPr/>
            <p:nvPr userDrawn="1"/>
          </p:nvGrpSpPr>
          <p:grpSpPr>
            <a:xfrm>
              <a:off x="-3311319" y="2164285"/>
              <a:ext cx="825500" cy="209550"/>
              <a:chOff x="13504624" y="2482850"/>
              <a:chExt cx="825500" cy="209550"/>
            </a:xfrm>
          </p:grpSpPr>
          <p:sp>
            <p:nvSpPr>
              <p:cNvPr id="85" name="Rechthoek 84">
                <a:extLst>
                  <a:ext uri="{FF2B5EF4-FFF2-40B4-BE49-F238E27FC236}">
                    <a16:creationId xmlns:a16="http://schemas.microsoft.com/office/drawing/2014/main" id="{F4581A12-9812-4014-9CAF-CFF7F37AFD87}"/>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86" name="Rechte verbindingslijn 85">
                <a:extLst>
                  <a:ext uri="{FF2B5EF4-FFF2-40B4-BE49-F238E27FC236}">
                    <a16:creationId xmlns:a16="http://schemas.microsoft.com/office/drawing/2014/main" id="{1907E929-0653-4C56-BA94-38171F1C5E7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7" name="Gelijkbenige driehoek 86">
                <a:extLst>
                  <a:ext uri="{FF2B5EF4-FFF2-40B4-BE49-F238E27FC236}">
                    <a16:creationId xmlns:a16="http://schemas.microsoft.com/office/drawing/2014/main" id="{41814860-12CA-4588-B7C6-91483FE54B6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sp>
          <p:nvSpPr>
            <p:cNvPr id="63" name="Ovaal 62">
              <a:extLst>
                <a:ext uri="{FF2B5EF4-FFF2-40B4-BE49-F238E27FC236}">
                  <a16:creationId xmlns:a16="http://schemas.microsoft.com/office/drawing/2014/main" id="{68165EC7-3F1C-44A3-85CB-8B0AD0574987}"/>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64" name="Rechthoek 63">
              <a:extLst>
                <a:ext uri="{FF2B5EF4-FFF2-40B4-BE49-F238E27FC236}">
                  <a16:creationId xmlns:a16="http://schemas.microsoft.com/office/drawing/2014/main" id="{99F8F4AE-67B7-41FA-B802-3FA3115C27D0}"/>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65" name="Groep 64">
              <a:extLst>
                <a:ext uri="{FF2B5EF4-FFF2-40B4-BE49-F238E27FC236}">
                  <a16:creationId xmlns:a16="http://schemas.microsoft.com/office/drawing/2014/main" id="{EAB0E4F3-9178-4B51-8D40-B3F7BF00E30F}"/>
                </a:ext>
              </a:extLst>
            </p:cNvPr>
            <p:cNvGrpSpPr/>
            <p:nvPr userDrawn="1"/>
          </p:nvGrpSpPr>
          <p:grpSpPr>
            <a:xfrm>
              <a:off x="-3408294" y="3643742"/>
              <a:ext cx="622283" cy="612920"/>
              <a:chOff x="12617641" y="3403239"/>
              <a:chExt cx="752963" cy="741634"/>
            </a:xfrm>
          </p:grpSpPr>
          <p:grpSp>
            <p:nvGrpSpPr>
              <p:cNvPr id="69" name="Groep 68">
                <a:extLst>
                  <a:ext uri="{FF2B5EF4-FFF2-40B4-BE49-F238E27FC236}">
                    <a16:creationId xmlns:a16="http://schemas.microsoft.com/office/drawing/2014/main" id="{F6429551-5AFF-4CD9-9FE9-3703258293B5}"/>
                  </a:ext>
                </a:extLst>
              </p:cNvPr>
              <p:cNvGrpSpPr/>
              <p:nvPr userDrawn="1"/>
            </p:nvGrpSpPr>
            <p:grpSpPr>
              <a:xfrm>
                <a:off x="12771530" y="3403239"/>
                <a:ext cx="467176" cy="448491"/>
                <a:chOff x="12782157" y="3403239"/>
                <a:chExt cx="467176" cy="448491"/>
              </a:xfrm>
            </p:grpSpPr>
            <p:grpSp>
              <p:nvGrpSpPr>
                <p:cNvPr id="72" name="Groep 71">
                  <a:extLst>
                    <a:ext uri="{FF2B5EF4-FFF2-40B4-BE49-F238E27FC236}">
                      <a16:creationId xmlns:a16="http://schemas.microsoft.com/office/drawing/2014/main" id="{8DB5D426-9E36-4FC0-93ED-0FCB99CF1383}"/>
                    </a:ext>
                  </a:extLst>
                </p:cNvPr>
                <p:cNvGrpSpPr/>
                <p:nvPr userDrawn="1"/>
              </p:nvGrpSpPr>
              <p:grpSpPr>
                <a:xfrm>
                  <a:off x="12782157" y="3403239"/>
                  <a:ext cx="412976" cy="396132"/>
                  <a:chOff x="13554906" y="3320109"/>
                  <a:chExt cx="443917" cy="425811"/>
                </a:xfrm>
              </p:grpSpPr>
              <p:grpSp>
                <p:nvGrpSpPr>
                  <p:cNvPr id="79" name="Groep 78">
                    <a:extLst>
                      <a:ext uri="{FF2B5EF4-FFF2-40B4-BE49-F238E27FC236}">
                        <a16:creationId xmlns:a16="http://schemas.microsoft.com/office/drawing/2014/main" id="{58AE02BC-FE3F-43B9-A31E-2F23B77C5D70}"/>
                      </a:ext>
                    </a:extLst>
                  </p:cNvPr>
                  <p:cNvGrpSpPr/>
                  <p:nvPr userDrawn="1"/>
                </p:nvGrpSpPr>
                <p:grpSpPr>
                  <a:xfrm>
                    <a:off x="13554906" y="3320109"/>
                    <a:ext cx="443917" cy="425811"/>
                    <a:chOff x="12909684" y="1276143"/>
                    <a:chExt cx="443917" cy="425811"/>
                  </a:xfrm>
                </p:grpSpPr>
                <p:sp>
                  <p:nvSpPr>
                    <p:cNvPr id="82" name="Rechthoek 81">
                      <a:extLst>
                        <a:ext uri="{FF2B5EF4-FFF2-40B4-BE49-F238E27FC236}">
                          <a16:creationId xmlns:a16="http://schemas.microsoft.com/office/drawing/2014/main" id="{CA1FC6F0-854A-43FF-80B0-01B180EECE9E}"/>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83" name="Rechthoek 82">
                      <a:extLst>
                        <a:ext uri="{FF2B5EF4-FFF2-40B4-BE49-F238E27FC236}">
                          <a16:creationId xmlns:a16="http://schemas.microsoft.com/office/drawing/2014/main" id="{C3B3CDCF-2153-4114-B4A1-E561012944E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84" name="Ovaal 83">
                      <a:extLst>
                        <a:ext uri="{FF2B5EF4-FFF2-40B4-BE49-F238E27FC236}">
                          <a16:creationId xmlns:a16="http://schemas.microsoft.com/office/drawing/2014/main" id="{28899272-6D2D-4B6B-80C9-1BCCE52CECA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pic>
                <p:nvPicPr>
                  <p:cNvPr id="80" name="Afbeelding 79">
                    <a:extLst>
                      <a:ext uri="{FF2B5EF4-FFF2-40B4-BE49-F238E27FC236}">
                        <a16:creationId xmlns:a16="http://schemas.microsoft.com/office/drawing/2014/main" id="{09F04832-22B5-43B1-BE9B-C99E77A17328}"/>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81" name="Afbeelding 80">
                    <a:extLst>
                      <a:ext uri="{FF2B5EF4-FFF2-40B4-BE49-F238E27FC236}">
                        <a16:creationId xmlns:a16="http://schemas.microsoft.com/office/drawing/2014/main" id="{06B2D4E2-B26E-4F6F-9E8B-390D511426A8}"/>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73" name="Groep 72">
                  <a:extLst>
                    <a:ext uri="{FF2B5EF4-FFF2-40B4-BE49-F238E27FC236}">
                      <a16:creationId xmlns:a16="http://schemas.microsoft.com/office/drawing/2014/main" id="{309342A7-65AA-4B66-9C9C-A6C99AB23085}"/>
                    </a:ext>
                  </a:extLst>
                </p:cNvPr>
                <p:cNvGrpSpPr/>
                <p:nvPr userDrawn="1"/>
              </p:nvGrpSpPr>
              <p:grpSpPr>
                <a:xfrm>
                  <a:off x="13103513" y="3705268"/>
                  <a:ext cx="145820" cy="146462"/>
                  <a:chOff x="13096169" y="3602278"/>
                  <a:chExt cx="145820" cy="146462"/>
                </a:xfrm>
              </p:grpSpPr>
              <p:sp>
                <p:nvSpPr>
                  <p:cNvPr id="77" name="Rechthoek 76">
                    <a:extLst>
                      <a:ext uri="{FF2B5EF4-FFF2-40B4-BE49-F238E27FC236}">
                        <a16:creationId xmlns:a16="http://schemas.microsoft.com/office/drawing/2014/main" id="{FAB7B0A9-A4B1-4F81-A144-950F222C85D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FA9D294A-076D-4E46-9DA5-1DE4970A63A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74" name="Groep 73">
                  <a:extLst>
                    <a:ext uri="{FF2B5EF4-FFF2-40B4-BE49-F238E27FC236}">
                      <a16:creationId xmlns:a16="http://schemas.microsoft.com/office/drawing/2014/main" id="{37EBC32A-19F3-4D16-B0FF-F38A37E6E3CF}"/>
                    </a:ext>
                  </a:extLst>
                </p:cNvPr>
                <p:cNvGrpSpPr/>
                <p:nvPr userDrawn="1"/>
              </p:nvGrpSpPr>
              <p:grpSpPr>
                <a:xfrm rot="10800000">
                  <a:off x="13061402" y="3665637"/>
                  <a:ext cx="145820" cy="146462"/>
                  <a:chOff x="13096169" y="3602278"/>
                  <a:chExt cx="145820" cy="146462"/>
                </a:xfrm>
              </p:grpSpPr>
              <p:sp>
                <p:nvSpPr>
                  <p:cNvPr id="75" name="Rechthoek 74">
                    <a:extLst>
                      <a:ext uri="{FF2B5EF4-FFF2-40B4-BE49-F238E27FC236}">
                        <a16:creationId xmlns:a16="http://schemas.microsoft.com/office/drawing/2014/main" id="{E101B0B1-9686-43F6-A0DD-217FD38D0C1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76" name="Rechthoek 75">
                    <a:extLst>
                      <a:ext uri="{FF2B5EF4-FFF2-40B4-BE49-F238E27FC236}">
                        <a16:creationId xmlns:a16="http://schemas.microsoft.com/office/drawing/2014/main" id="{EB428A74-6F85-473F-86CD-145B4D457C5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
            <p:nvSpPr>
              <p:cNvPr id="70" name="Rechthoek 69">
                <a:extLst>
                  <a:ext uri="{FF2B5EF4-FFF2-40B4-BE49-F238E27FC236}">
                    <a16:creationId xmlns:a16="http://schemas.microsoft.com/office/drawing/2014/main" id="{35C609E8-29F6-41FF-B934-38B289DB98D8}"/>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Bijsnijden</a:t>
                </a:r>
              </a:p>
            </p:txBody>
          </p:sp>
          <p:sp>
            <p:nvSpPr>
              <p:cNvPr id="71" name="Gelijkbenige driehoek 70">
                <a:extLst>
                  <a:ext uri="{FF2B5EF4-FFF2-40B4-BE49-F238E27FC236}">
                    <a16:creationId xmlns:a16="http://schemas.microsoft.com/office/drawing/2014/main" id="{D556DF4D-3800-48EE-86D6-14FA63983045}"/>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09096673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x FOTO + TEKST">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7" y="714374"/>
            <a:ext cx="11160125" cy="877889"/>
          </a:xfrm>
          <a:noFill/>
        </p:spPr>
        <p:txBody>
          <a:bodyPr/>
          <a:lstStyle>
            <a:lvl1pPr>
              <a:defRPr sz="4800" b="0" i="0">
                <a:solidFill>
                  <a:schemeClr val="bg1"/>
                </a:solidFill>
                <a:latin typeface="Exo 2" pitchFamily="2" charset="77"/>
              </a:defRPr>
            </a:lvl1pPr>
          </a:lstStyle>
          <a:p>
            <a:r>
              <a:rPr lang="nl-NL" noProof="0" dirty="0"/>
              <a:t>Plaats de titel van de dia hier</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a:xfrm>
            <a:off x="8000383" y="7108209"/>
            <a:ext cx="2933400" cy="151790"/>
          </a:xfrm>
        </p:spPr>
        <p:txBody>
          <a:bodyPr/>
          <a:lstStyle>
            <a:lvl1pPr>
              <a:defRPr b="0" i="0">
                <a:latin typeface="Lato Light" panose="020F0502020204030203" pitchFamily="34" charset="0"/>
              </a:defRPr>
            </a:lvl1pPr>
          </a:lstStyle>
          <a:p>
            <a:fld id="{731CD031-FC28-41D7-9493-FCE2B056A56B}" type="datetime4">
              <a:rPr lang="nl-NL" smtClean="0"/>
              <a:pPr/>
              <a:t>10 september 2026</a:t>
            </a:fld>
            <a:endParaRPr lang="nl-NL"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a:xfrm>
            <a:off x="720000" y="7108209"/>
            <a:ext cx="4114800" cy="151790"/>
          </a:xfrm>
          <a:prstGeom prst="rect">
            <a:avLst/>
          </a:prstGeom>
        </p:spPr>
        <p:txBody>
          <a:bodyPr/>
          <a:lstStyle>
            <a:lvl1pPr>
              <a:defRPr b="0" i="0">
                <a:latin typeface="Lato Light" panose="020F0502020204030203" pitchFamily="34" charset="0"/>
              </a:defRPr>
            </a:lvl1pPr>
          </a:lstStyle>
          <a:p>
            <a:endParaRPr lang="nl-NL"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a:xfrm>
            <a:off x="11187403" y="7108209"/>
            <a:ext cx="284597" cy="151790"/>
          </a:xfrm>
        </p:spPr>
        <p:txBody>
          <a:bodyPr/>
          <a:lstStyle>
            <a:lvl1pPr>
              <a:defRPr b="0" i="0">
                <a:latin typeface="Lato Light" panose="020F0502020204030203" pitchFamily="34" charset="0"/>
              </a:defRPr>
            </a:lvl1pPr>
          </a:lstStyle>
          <a:p>
            <a:fld id="{D7B5DC5B-6873-43DB-ADC7-B15ACCE0DFDB}" type="slidenum">
              <a:rPr lang="nl-NL" smtClean="0"/>
              <a:pPr/>
              <a:t>‹#›</a:t>
            </a:fld>
            <a:endParaRPr lang="nl-NL" dirty="0"/>
          </a:p>
        </p:txBody>
      </p:sp>
      <p:sp>
        <p:nvSpPr>
          <p:cNvPr id="7" name="Rechthoek: afgeronde hoeken 6">
            <a:extLst>
              <a:ext uri="{FF2B5EF4-FFF2-40B4-BE49-F238E27FC236}">
                <a16:creationId xmlns:a16="http://schemas.microsoft.com/office/drawing/2014/main" id="{5682581D-A08E-4726-919C-43E290CAC50C}"/>
              </a:ext>
            </a:extLst>
          </p:cNvPr>
          <p:cNvSpPr/>
          <p:nvPr userDrawn="1"/>
        </p:nvSpPr>
        <p:spPr>
          <a:xfrm>
            <a:off x="0" y="-429492"/>
            <a:ext cx="3993081"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3x AFBEELDINGEN + tekst</a:t>
            </a:r>
          </a:p>
        </p:txBody>
      </p:sp>
      <p:sp>
        <p:nvSpPr>
          <p:cNvPr id="12" name="Tijdelijke aanduiding voor afbeelding 16">
            <a:extLst>
              <a:ext uri="{FF2B5EF4-FFF2-40B4-BE49-F238E27FC236}">
                <a16:creationId xmlns:a16="http://schemas.microsoft.com/office/drawing/2014/main" id="{E896F0B1-42B1-47AC-BED5-A6FB8258D4D7}"/>
              </a:ext>
            </a:extLst>
          </p:cNvPr>
          <p:cNvSpPr>
            <a:spLocks noGrp="1"/>
          </p:cNvSpPr>
          <p:nvPr>
            <p:ph type="pic" sz="quarter" idx="17" hasCustomPrompt="1"/>
          </p:nvPr>
        </p:nvSpPr>
        <p:spPr>
          <a:xfrm>
            <a:off x="515938" y="1754227"/>
            <a:ext cx="3509962" cy="2001837"/>
          </a:xfrm>
          <a:solidFill>
            <a:schemeClr val="bg1">
              <a:lumMod val="95000"/>
            </a:schemeClr>
          </a:solidFill>
        </p:spPr>
        <p:txBody>
          <a:bodyPr lIns="360000" tIns="0" rIns="36000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18" name="Tijdelijke aanduiding voor afbeelding 16">
            <a:extLst>
              <a:ext uri="{FF2B5EF4-FFF2-40B4-BE49-F238E27FC236}">
                <a16:creationId xmlns:a16="http://schemas.microsoft.com/office/drawing/2014/main" id="{ED88A2A2-E890-4A1B-A8C2-E7D4ED2FE037}"/>
              </a:ext>
            </a:extLst>
          </p:cNvPr>
          <p:cNvSpPr>
            <a:spLocks noGrp="1"/>
          </p:cNvSpPr>
          <p:nvPr>
            <p:ph type="pic" sz="quarter" idx="18" hasCustomPrompt="1"/>
          </p:nvPr>
        </p:nvSpPr>
        <p:spPr>
          <a:xfrm>
            <a:off x="4341018" y="1754227"/>
            <a:ext cx="3509962" cy="2001837"/>
          </a:xfrm>
          <a:solidFill>
            <a:schemeClr val="bg1">
              <a:lumMod val="95000"/>
            </a:schemeClr>
          </a:solidFill>
        </p:spPr>
        <p:txBody>
          <a:bodyPr lIns="360000" tIns="0" rIns="36000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19" name="Tijdelijke aanduiding voor afbeelding 16">
            <a:extLst>
              <a:ext uri="{FF2B5EF4-FFF2-40B4-BE49-F238E27FC236}">
                <a16:creationId xmlns:a16="http://schemas.microsoft.com/office/drawing/2014/main" id="{21EE98B7-13AC-4DF2-8E05-816B13B808A7}"/>
              </a:ext>
            </a:extLst>
          </p:cNvPr>
          <p:cNvSpPr>
            <a:spLocks noGrp="1"/>
          </p:cNvSpPr>
          <p:nvPr>
            <p:ph type="pic" sz="quarter" idx="19" hasCustomPrompt="1"/>
          </p:nvPr>
        </p:nvSpPr>
        <p:spPr>
          <a:xfrm>
            <a:off x="8166101" y="1754227"/>
            <a:ext cx="3509962" cy="2001837"/>
          </a:xfrm>
          <a:solidFill>
            <a:schemeClr val="bg1">
              <a:lumMod val="95000"/>
            </a:schemeClr>
          </a:solidFill>
        </p:spPr>
        <p:txBody>
          <a:bodyPr lIns="360000" tIns="0" rIns="36000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20" name="Tijdelijke aanduiding voor tekst 28">
            <a:extLst>
              <a:ext uri="{FF2B5EF4-FFF2-40B4-BE49-F238E27FC236}">
                <a16:creationId xmlns:a16="http://schemas.microsoft.com/office/drawing/2014/main" id="{F1131722-DC1F-440F-BF52-66EC7391816A}"/>
              </a:ext>
            </a:extLst>
          </p:cNvPr>
          <p:cNvSpPr>
            <a:spLocks noGrp="1"/>
          </p:cNvSpPr>
          <p:nvPr>
            <p:ph type="body" sz="quarter" idx="16" hasCustomPrompt="1"/>
          </p:nvPr>
        </p:nvSpPr>
        <p:spPr>
          <a:xfrm>
            <a:off x="515938" y="3756063"/>
            <a:ext cx="3509959" cy="2584411"/>
          </a:xfrm>
          <a:solidFill>
            <a:schemeClr val="bg1"/>
          </a:solidFill>
        </p:spPr>
        <p:txBody>
          <a:bodyPr/>
          <a:lstStyle>
            <a:lvl1pPr marL="0" indent="0">
              <a:buNone/>
              <a:defRPr sz="100" b="0" i="0">
                <a:solidFill>
                  <a:schemeClr val="bg1"/>
                </a:solidFill>
                <a:latin typeface="Lato Light" panose="020F0502020204030203" pitchFamily="34" charset="0"/>
              </a:defRPr>
            </a:lvl1pPr>
          </a:lstStyle>
          <a:p>
            <a:pPr lvl="0"/>
            <a:r>
              <a:rPr lang="nl-NL" dirty="0"/>
              <a:t> </a:t>
            </a:r>
          </a:p>
        </p:txBody>
      </p:sp>
      <p:sp>
        <p:nvSpPr>
          <p:cNvPr id="21" name="Tijdelijke aanduiding voor tekst 28">
            <a:extLst>
              <a:ext uri="{FF2B5EF4-FFF2-40B4-BE49-F238E27FC236}">
                <a16:creationId xmlns:a16="http://schemas.microsoft.com/office/drawing/2014/main" id="{CD37E532-3720-4BA1-AC0F-C02FCD05B3BE}"/>
              </a:ext>
            </a:extLst>
          </p:cNvPr>
          <p:cNvSpPr>
            <a:spLocks noGrp="1"/>
          </p:cNvSpPr>
          <p:nvPr>
            <p:ph type="body" sz="quarter" idx="20" hasCustomPrompt="1"/>
          </p:nvPr>
        </p:nvSpPr>
        <p:spPr>
          <a:xfrm>
            <a:off x="4341015" y="3756063"/>
            <a:ext cx="3509959" cy="2584411"/>
          </a:xfrm>
          <a:solidFill>
            <a:schemeClr val="bg1"/>
          </a:solidFill>
        </p:spPr>
        <p:txBody>
          <a:bodyPr/>
          <a:lstStyle>
            <a:lvl1pPr marL="0" indent="0">
              <a:buNone/>
              <a:defRPr sz="100" b="0" i="0">
                <a:solidFill>
                  <a:schemeClr val="bg1"/>
                </a:solidFill>
                <a:latin typeface="Lato Light" panose="020F0502020204030203" pitchFamily="34" charset="0"/>
              </a:defRPr>
            </a:lvl1pPr>
          </a:lstStyle>
          <a:p>
            <a:pPr lvl="0"/>
            <a:r>
              <a:rPr lang="nl-NL" dirty="0"/>
              <a:t> </a:t>
            </a:r>
          </a:p>
        </p:txBody>
      </p:sp>
      <p:sp>
        <p:nvSpPr>
          <p:cNvPr id="22" name="Tijdelijke aanduiding voor tekst 28">
            <a:extLst>
              <a:ext uri="{FF2B5EF4-FFF2-40B4-BE49-F238E27FC236}">
                <a16:creationId xmlns:a16="http://schemas.microsoft.com/office/drawing/2014/main" id="{3CBC20AB-BFB3-44F1-97B2-D57A0123DE5E}"/>
              </a:ext>
            </a:extLst>
          </p:cNvPr>
          <p:cNvSpPr>
            <a:spLocks noGrp="1"/>
          </p:cNvSpPr>
          <p:nvPr>
            <p:ph type="body" sz="quarter" idx="21" hasCustomPrompt="1"/>
          </p:nvPr>
        </p:nvSpPr>
        <p:spPr>
          <a:xfrm>
            <a:off x="8166089" y="3756063"/>
            <a:ext cx="3509959" cy="2584411"/>
          </a:xfrm>
          <a:solidFill>
            <a:schemeClr val="bg1"/>
          </a:solidFill>
        </p:spPr>
        <p:txBody>
          <a:bodyPr/>
          <a:lstStyle>
            <a:lvl1pPr marL="0" indent="0">
              <a:buNone/>
              <a:defRPr sz="100" b="0" i="0">
                <a:solidFill>
                  <a:schemeClr val="bg1"/>
                </a:solidFill>
                <a:latin typeface="Lato Light" panose="020F0502020204030203" pitchFamily="34" charset="0"/>
              </a:defRPr>
            </a:lvl1pPr>
          </a:lstStyle>
          <a:p>
            <a:pPr lvl="0"/>
            <a:r>
              <a:rPr lang="nl-NL" dirty="0"/>
              <a:t> </a:t>
            </a:r>
          </a:p>
        </p:txBody>
      </p:sp>
      <p:sp>
        <p:nvSpPr>
          <p:cNvPr id="25" name="Tijdelijke aanduiding voor verticale tekst 2">
            <a:extLst>
              <a:ext uri="{FF2B5EF4-FFF2-40B4-BE49-F238E27FC236}">
                <a16:creationId xmlns:a16="http://schemas.microsoft.com/office/drawing/2014/main" id="{8C8B6AC5-B51E-48E3-B0D8-C81AF20C1728}"/>
              </a:ext>
            </a:extLst>
          </p:cNvPr>
          <p:cNvSpPr>
            <a:spLocks noGrp="1"/>
          </p:cNvSpPr>
          <p:nvPr>
            <p:ph type="body" orient="vert" idx="1" hasCustomPrompt="1"/>
          </p:nvPr>
        </p:nvSpPr>
        <p:spPr>
          <a:xfrm>
            <a:off x="719985" y="4523798"/>
            <a:ext cx="3102715" cy="1584901"/>
          </a:xfrm>
        </p:spPr>
        <p:txBody>
          <a:bodyPr vert="horz"/>
          <a:lstStyle>
            <a:lvl1pPr>
              <a:defRPr/>
            </a:lvl1pPr>
            <a:lvl2pPr>
              <a:defRPr/>
            </a:lvl2pPr>
            <a:lvl3pPr>
              <a:defRPr/>
            </a:lvl3pPr>
            <a:lvl4pPr>
              <a:spcBef>
                <a:spcPts val="0"/>
              </a:spcBef>
              <a:spcAft>
                <a:spcPts val="0"/>
              </a:spcAft>
              <a:defRPr b="0" i="0">
                <a:latin typeface="Lato Light" panose="020F0502020204030203" pitchFamily="34" charset="0"/>
              </a:defRPr>
            </a:lvl4pPr>
            <a:lvl5pPr>
              <a:defRPr/>
            </a:lvl5pPr>
            <a:lvl6pPr>
              <a:defRPr/>
            </a:lvl6pPr>
            <a:lvl7pPr>
              <a:defRPr/>
            </a:lvl7pPr>
            <a:lvl8pPr>
              <a:defRPr/>
            </a:lvl8pPr>
            <a:lvl9pPr>
              <a:defRPr/>
            </a:lvl9pPr>
          </a:lstStyle>
          <a:p>
            <a:pPr lvl="3"/>
            <a:r>
              <a:rPr lang="nl-NL" noProof="0" dirty="0"/>
              <a:t>Lorem ipsum dolor sit amet, consectetuer adipiscing elit. Maecenas porttitor congue massa. Fusce posuere, magna sed pulvinar ultricies, purus lectus malesuada libero, sit amet commodo magna eros quis </a:t>
            </a:r>
            <a:r>
              <a:rPr lang="nl-NL" noProof="0" dirty="0" err="1"/>
              <a:t>urna</a:t>
            </a:r>
            <a:r>
              <a:rPr lang="nl-NL" noProof="0" dirty="0"/>
              <a:t>.</a:t>
            </a:r>
          </a:p>
        </p:txBody>
      </p:sp>
      <p:sp>
        <p:nvSpPr>
          <p:cNvPr id="26" name="Tijdelijke aanduiding voor verticale tekst 2">
            <a:extLst>
              <a:ext uri="{FF2B5EF4-FFF2-40B4-BE49-F238E27FC236}">
                <a16:creationId xmlns:a16="http://schemas.microsoft.com/office/drawing/2014/main" id="{B6515488-F2FB-4494-A440-18B2F117FBFE}"/>
              </a:ext>
            </a:extLst>
          </p:cNvPr>
          <p:cNvSpPr>
            <a:spLocks noGrp="1"/>
          </p:cNvSpPr>
          <p:nvPr>
            <p:ph type="body" orient="vert" idx="22" hasCustomPrompt="1"/>
          </p:nvPr>
        </p:nvSpPr>
        <p:spPr>
          <a:xfrm>
            <a:off x="4544636" y="4523798"/>
            <a:ext cx="3102715" cy="1584901"/>
          </a:xfrm>
        </p:spPr>
        <p:txBody>
          <a:bodyPr vert="horz"/>
          <a:lstStyle>
            <a:lvl1pPr>
              <a:defRPr/>
            </a:lvl1pPr>
            <a:lvl2pPr>
              <a:defRPr/>
            </a:lvl2pPr>
            <a:lvl3pPr>
              <a:defRPr/>
            </a:lvl3pPr>
            <a:lvl4pPr>
              <a:spcBef>
                <a:spcPts val="0"/>
              </a:spcBef>
              <a:spcAft>
                <a:spcPts val="0"/>
              </a:spcAft>
              <a:defRPr b="0" i="0">
                <a:latin typeface="Lato Light" panose="020F0502020204030203" pitchFamily="34" charset="0"/>
              </a:defRPr>
            </a:lvl4pPr>
            <a:lvl5pPr>
              <a:defRPr/>
            </a:lvl5pPr>
            <a:lvl6pPr>
              <a:defRPr/>
            </a:lvl6pPr>
            <a:lvl7pPr>
              <a:defRPr/>
            </a:lvl7pPr>
            <a:lvl8pPr>
              <a:defRPr/>
            </a:lvl8pPr>
            <a:lvl9pPr>
              <a:defRPr/>
            </a:lvl9pPr>
          </a:lstStyle>
          <a:p>
            <a:pPr lvl="3"/>
            <a:r>
              <a:rPr lang="nl-NL" noProof="0" dirty="0"/>
              <a:t>Lorem ipsum dolor sit amet, consectetuer adipiscing elit. Maecenas porttitor congue massa. Fusce posuere, magna sed pulvinar ultricies, purus lectus malesuada libero, sit amet commodo magna eros quis </a:t>
            </a:r>
            <a:r>
              <a:rPr lang="nl-NL" noProof="0" dirty="0" err="1"/>
              <a:t>urna</a:t>
            </a:r>
            <a:r>
              <a:rPr lang="nl-NL" noProof="0" dirty="0"/>
              <a:t>.</a:t>
            </a:r>
          </a:p>
        </p:txBody>
      </p:sp>
      <p:sp>
        <p:nvSpPr>
          <p:cNvPr id="27" name="Tijdelijke aanduiding voor verticale tekst 2">
            <a:extLst>
              <a:ext uri="{FF2B5EF4-FFF2-40B4-BE49-F238E27FC236}">
                <a16:creationId xmlns:a16="http://schemas.microsoft.com/office/drawing/2014/main" id="{C9F7786B-24F3-4996-8168-993B4624568E}"/>
              </a:ext>
            </a:extLst>
          </p:cNvPr>
          <p:cNvSpPr>
            <a:spLocks noGrp="1"/>
          </p:cNvSpPr>
          <p:nvPr>
            <p:ph type="body" orient="vert" idx="23" hasCustomPrompt="1"/>
          </p:nvPr>
        </p:nvSpPr>
        <p:spPr>
          <a:xfrm>
            <a:off x="8369285" y="4523798"/>
            <a:ext cx="3102715" cy="1584901"/>
          </a:xfrm>
        </p:spPr>
        <p:txBody>
          <a:bodyPr vert="horz"/>
          <a:lstStyle>
            <a:lvl1pPr>
              <a:defRPr/>
            </a:lvl1pPr>
            <a:lvl2pPr>
              <a:defRPr/>
            </a:lvl2pPr>
            <a:lvl3pPr>
              <a:defRPr/>
            </a:lvl3pPr>
            <a:lvl4pPr>
              <a:spcBef>
                <a:spcPts val="0"/>
              </a:spcBef>
              <a:spcAft>
                <a:spcPts val="0"/>
              </a:spcAft>
              <a:defRPr b="0" i="0">
                <a:latin typeface="Lato Light" panose="020F0502020204030203" pitchFamily="34" charset="0"/>
              </a:defRPr>
            </a:lvl4pPr>
            <a:lvl5pPr>
              <a:defRPr/>
            </a:lvl5pPr>
            <a:lvl6pPr>
              <a:defRPr/>
            </a:lvl6pPr>
            <a:lvl7pPr>
              <a:defRPr/>
            </a:lvl7pPr>
            <a:lvl8pPr>
              <a:defRPr/>
            </a:lvl8pPr>
            <a:lvl9pPr>
              <a:defRPr/>
            </a:lvl9pPr>
          </a:lstStyle>
          <a:p>
            <a:pPr lvl="3"/>
            <a:r>
              <a:rPr lang="nl-NL" noProof="0" dirty="0"/>
              <a:t>Lorem ipsum dolor sit amet, consectetuer adipiscing elit. Maecenas porttitor congue massa. Fusce posuere, magna sed pulvinar ultricies, purus lectus malesuada libero, sit amet commodo magna eros quis </a:t>
            </a:r>
            <a:r>
              <a:rPr lang="nl-NL" noProof="0" dirty="0" err="1"/>
              <a:t>urna</a:t>
            </a:r>
            <a:r>
              <a:rPr lang="nl-NL" noProof="0" dirty="0"/>
              <a:t>.</a:t>
            </a:r>
          </a:p>
        </p:txBody>
      </p:sp>
      <p:sp>
        <p:nvSpPr>
          <p:cNvPr id="28" name="Tijdelijke aanduiding voor verticale tekst 2">
            <a:extLst>
              <a:ext uri="{FF2B5EF4-FFF2-40B4-BE49-F238E27FC236}">
                <a16:creationId xmlns:a16="http://schemas.microsoft.com/office/drawing/2014/main" id="{26073098-758E-4560-B941-CE230376883D}"/>
              </a:ext>
            </a:extLst>
          </p:cNvPr>
          <p:cNvSpPr>
            <a:spLocks noGrp="1"/>
          </p:cNvSpPr>
          <p:nvPr>
            <p:ph type="body" orient="vert" idx="24" hasCustomPrompt="1"/>
          </p:nvPr>
        </p:nvSpPr>
        <p:spPr>
          <a:xfrm>
            <a:off x="719969" y="3948727"/>
            <a:ext cx="3102715" cy="343296"/>
          </a:xfrm>
        </p:spPr>
        <p:txBody>
          <a:bodyPr vert="horz"/>
          <a:lstStyle>
            <a:lvl1pPr>
              <a:defRPr/>
            </a:lvl1pPr>
            <a:lvl2pPr>
              <a:defRPr/>
            </a:lvl2pPr>
            <a:lvl3pPr>
              <a:defRPr/>
            </a:lvl3pPr>
            <a:lvl4pPr>
              <a:defRPr/>
            </a:lvl4pPr>
            <a:lvl5pPr>
              <a:defRPr sz="2400" b="0" i="0">
                <a:latin typeface="Lato Light" panose="020F0502020204030203" pitchFamily="34" charset="0"/>
              </a:defRPr>
            </a:lvl5pPr>
            <a:lvl6pPr>
              <a:defRPr/>
            </a:lvl6pPr>
            <a:lvl7pPr>
              <a:defRPr/>
            </a:lvl7pPr>
            <a:lvl8pPr>
              <a:defRPr/>
            </a:lvl8pPr>
            <a:lvl9pPr>
              <a:defRPr/>
            </a:lvl9pPr>
          </a:lstStyle>
          <a:p>
            <a:pPr lvl="4"/>
            <a:r>
              <a:rPr lang="nl-NL" noProof="0" dirty="0"/>
              <a:t>Plaats hier een titel</a:t>
            </a:r>
          </a:p>
        </p:txBody>
      </p:sp>
      <p:sp>
        <p:nvSpPr>
          <p:cNvPr id="29" name="Tijdelijke aanduiding voor verticale tekst 2">
            <a:extLst>
              <a:ext uri="{FF2B5EF4-FFF2-40B4-BE49-F238E27FC236}">
                <a16:creationId xmlns:a16="http://schemas.microsoft.com/office/drawing/2014/main" id="{4BA1460F-32FF-439C-99C9-FF20D3AA1496}"/>
              </a:ext>
            </a:extLst>
          </p:cNvPr>
          <p:cNvSpPr>
            <a:spLocks noGrp="1"/>
          </p:cNvSpPr>
          <p:nvPr>
            <p:ph type="body" orient="vert" idx="25" hasCustomPrompt="1"/>
          </p:nvPr>
        </p:nvSpPr>
        <p:spPr>
          <a:xfrm>
            <a:off x="4544635" y="3948727"/>
            <a:ext cx="3102715" cy="343296"/>
          </a:xfrm>
        </p:spPr>
        <p:txBody>
          <a:bodyPr vert="horz"/>
          <a:lstStyle>
            <a:lvl1pPr>
              <a:defRPr/>
            </a:lvl1pPr>
            <a:lvl2pPr>
              <a:defRPr/>
            </a:lvl2pPr>
            <a:lvl3pPr>
              <a:defRPr/>
            </a:lvl3pPr>
            <a:lvl4pPr>
              <a:defRPr/>
            </a:lvl4pPr>
            <a:lvl5pPr>
              <a:defRPr sz="2400" b="0" i="0">
                <a:latin typeface="Lato Light" panose="020F0502020204030203" pitchFamily="34" charset="0"/>
              </a:defRPr>
            </a:lvl5pPr>
            <a:lvl6pPr>
              <a:defRPr/>
            </a:lvl6pPr>
            <a:lvl7pPr>
              <a:defRPr/>
            </a:lvl7pPr>
            <a:lvl8pPr>
              <a:defRPr/>
            </a:lvl8pPr>
            <a:lvl9pPr>
              <a:defRPr/>
            </a:lvl9pPr>
          </a:lstStyle>
          <a:p>
            <a:pPr lvl="4"/>
            <a:r>
              <a:rPr lang="nl-NL" noProof="0" dirty="0"/>
              <a:t>Plaats hier een titel</a:t>
            </a:r>
          </a:p>
        </p:txBody>
      </p:sp>
      <p:sp>
        <p:nvSpPr>
          <p:cNvPr id="30" name="Tijdelijke aanduiding voor verticale tekst 2">
            <a:extLst>
              <a:ext uri="{FF2B5EF4-FFF2-40B4-BE49-F238E27FC236}">
                <a16:creationId xmlns:a16="http://schemas.microsoft.com/office/drawing/2014/main" id="{79A384B1-0017-4E0A-B0BD-BA39D25995FD}"/>
              </a:ext>
            </a:extLst>
          </p:cNvPr>
          <p:cNvSpPr>
            <a:spLocks noGrp="1"/>
          </p:cNvSpPr>
          <p:nvPr>
            <p:ph type="body" orient="vert" idx="26" hasCustomPrompt="1"/>
          </p:nvPr>
        </p:nvSpPr>
        <p:spPr>
          <a:xfrm>
            <a:off x="8369285" y="3948727"/>
            <a:ext cx="3102715" cy="343296"/>
          </a:xfrm>
        </p:spPr>
        <p:txBody>
          <a:bodyPr vert="horz"/>
          <a:lstStyle>
            <a:lvl1pPr>
              <a:defRPr/>
            </a:lvl1pPr>
            <a:lvl2pPr>
              <a:defRPr/>
            </a:lvl2pPr>
            <a:lvl3pPr>
              <a:defRPr/>
            </a:lvl3pPr>
            <a:lvl4pPr>
              <a:defRPr/>
            </a:lvl4pPr>
            <a:lvl5pPr>
              <a:defRPr sz="2400" b="0" i="0">
                <a:latin typeface="Lato Light" panose="020F0502020204030203" pitchFamily="34" charset="0"/>
              </a:defRPr>
            </a:lvl5pPr>
            <a:lvl6pPr>
              <a:defRPr/>
            </a:lvl6pPr>
            <a:lvl7pPr>
              <a:defRPr/>
            </a:lvl7pPr>
            <a:lvl8pPr>
              <a:defRPr/>
            </a:lvl8pPr>
            <a:lvl9pPr>
              <a:defRPr/>
            </a:lvl9pPr>
          </a:lstStyle>
          <a:p>
            <a:pPr lvl="4"/>
            <a:r>
              <a:rPr lang="nl-NL" noProof="0" dirty="0"/>
              <a:t>Plaats hier een titel</a:t>
            </a:r>
          </a:p>
        </p:txBody>
      </p:sp>
      <p:grpSp>
        <p:nvGrpSpPr>
          <p:cNvPr id="23" name="INSTRUCTIE">
            <a:extLst>
              <a:ext uri="{FF2B5EF4-FFF2-40B4-BE49-F238E27FC236}">
                <a16:creationId xmlns:a16="http://schemas.microsoft.com/office/drawing/2014/main" id="{5229EDE8-CD84-45C0-A718-E500DE18B9CF}"/>
              </a:ext>
            </a:extLst>
          </p:cNvPr>
          <p:cNvGrpSpPr/>
          <p:nvPr userDrawn="1"/>
        </p:nvGrpSpPr>
        <p:grpSpPr>
          <a:xfrm>
            <a:off x="-3782863" y="7200"/>
            <a:ext cx="3593091" cy="4641338"/>
            <a:chOff x="-3786165" y="0"/>
            <a:chExt cx="3593091" cy="4641338"/>
          </a:xfrm>
        </p:grpSpPr>
        <p:sp>
          <p:nvSpPr>
            <p:cNvPr id="24" name="Rechthoek 23">
              <a:extLst>
                <a:ext uri="{FF2B5EF4-FFF2-40B4-BE49-F238E27FC236}">
                  <a16:creationId xmlns:a16="http://schemas.microsoft.com/office/drawing/2014/main" id="{D46F0259-6E41-4576-B0E5-2450D8E95510}"/>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Tekstniveaus kiezen</a:t>
              </a:r>
            </a:p>
          </p:txBody>
        </p:sp>
        <p:sp>
          <p:nvSpPr>
            <p:cNvPr id="31" name="Ovaal 30">
              <a:extLst>
                <a:ext uri="{FF2B5EF4-FFF2-40B4-BE49-F238E27FC236}">
                  <a16:creationId xmlns:a16="http://schemas.microsoft.com/office/drawing/2014/main" id="{591E4424-B375-4652-AF2E-52797CFB6332}"/>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2" name="Rechthoek 31">
              <a:extLst>
                <a:ext uri="{FF2B5EF4-FFF2-40B4-BE49-F238E27FC236}">
                  <a16:creationId xmlns:a16="http://schemas.microsoft.com/office/drawing/2014/main" id="{EDD6E959-42C3-4803-BD6A-0040463E43B6}"/>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3" name="Ovaal 32">
              <a:extLst>
                <a:ext uri="{FF2B5EF4-FFF2-40B4-BE49-F238E27FC236}">
                  <a16:creationId xmlns:a16="http://schemas.microsoft.com/office/drawing/2014/main" id="{41363F21-459A-4A40-8191-A1EF2AB41013}"/>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4" name="Rechthoek 33">
              <a:extLst>
                <a:ext uri="{FF2B5EF4-FFF2-40B4-BE49-F238E27FC236}">
                  <a16:creationId xmlns:a16="http://schemas.microsoft.com/office/drawing/2014/main" id="{6A25B1A5-E3A2-41EA-9D55-AB0204E9B363}"/>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35" name="Rechthoek 34">
              <a:extLst>
                <a:ext uri="{FF2B5EF4-FFF2-40B4-BE49-F238E27FC236}">
                  <a16:creationId xmlns:a16="http://schemas.microsoft.com/office/drawing/2014/main" id="{38DE6992-4E54-40EA-90F2-1FBE42A206C8}"/>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#1</a:t>
              </a:r>
            </a:p>
          </p:txBody>
        </p:sp>
        <p:sp>
          <p:nvSpPr>
            <p:cNvPr id="36" name="Ovaal 35">
              <a:extLst>
                <a:ext uri="{FF2B5EF4-FFF2-40B4-BE49-F238E27FC236}">
                  <a16:creationId xmlns:a16="http://schemas.microsoft.com/office/drawing/2014/main" id="{249C77E7-383D-42F4-B536-616D4B4A6AEE}"/>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7" name="Rechthoek 36">
              <a:extLst>
                <a:ext uri="{FF2B5EF4-FFF2-40B4-BE49-F238E27FC236}">
                  <a16:creationId xmlns:a16="http://schemas.microsoft.com/office/drawing/2014/main" id="{E288050B-D5E1-4D92-A599-26DD3731A53E}"/>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#2</a:t>
              </a:r>
            </a:p>
          </p:txBody>
        </p:sp>
        <p:sp>
          <p:nvSpPr>
            <p:cNvPr id="38" name="Ovaal 37">
              <a:extLst>
                <a:ext uri="{FF2B5EF4-FFF2-40B4-BE49-F238E27FC236}">
                  <a16:creationId xmlns:a16="http://schemas.microsoft.com/office/drawing/2014/main" id="{6F2758F7-07F8-40C2-A16B-BA801D116D57}"/>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9" name="Rechthoek 38">
              <a:extLst>
                <a:ext uri="{FF2B5EF4-FFF2-40B4-BE49-F238E27FC236}">
                  <a16:creationId xmlns:a16="http://schemas.microsoft.com/office/drawing/2014/main" id="{8AE2339A-534D-467C-8279-04C0EF9A45AD}"/>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40" name="Ovaal 39">
              <a:extLst>
                <a:ext uri="{FF2B5EF4-FFF2-40B4-BE49-F238E27FC236}">
                  <a16:creationId xmlns:a16="http://schemas.microsoft.com/office/drawing/2014/main" id="{C350D8F0-0018-4D54-BCE6-A85DF86E0EF1}"/>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41" name="Rechthoek 40">
              <a:extLst>
                <a:ext uri="{FF2B5EF4-FFF2-40B4-BE49-F238E27FC236}">
                  <a16:creationId xmlns:a16="http://schemas.microsoft.com/office/drawing/2014/main" id="{B321376E-6BF5-473E-B201-AB7E842B3ACA}"/>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#1</a:t>
              </a:r>
            </a:p>
          </p:txBody>
        </p:sp>
        <p:sp>
          <p:nvSpPr>
            <p:cNvPr id="42" name="Ovaal 41">
              <a:extLst>
                <a:ext uri="{FF2B5EF4-FFF2-40B4-BE49-F238E27FC236}">
                  <a16:creationId xmlns:a16="http://schemas.microsoft.com/office/drawing/2014/main" id="{7B83C39A-BD69-4579-AD00-1F08BCFEE4FD}"/>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43" name="Rechthoek 42">
              <a:extLst>
                <a:ext uri="{FF2B5EF4-FFF2-40B4-BE49-F238E27FC236}">
                  <a16:creationId xmlns:a16="http://schemas.microsoft.com/office/drawing/2014/main" id="{84E3D949-0368-4802-A307-2C87AA8C933E}"/>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44" name="Ovaal 43">
              <a:extLst>
                <a:ext uri="{FF2B5EF4-FFF2-40B4-BE49-F238E27FC236}">
                  <a16:creationId xmlns:a16="http://schemas.microsoft.com/office/drawing/2014/main" id="{0031B7C2-3B71-44DB-AEFC-17C9FD6298B2}"/>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45" name="Rechthoek 44">
              <a:extLst>
                <a:ext uri="{FF2B5EF4-FFF2-40B4-BE49-F238E27FC236}">
                  <a16:creationId xmlns:a16="http://schemas.microsoft.com/office/drawing/2014/main" id="{D2748703-76E2-4987-A6EF-44F53C496421}"/>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U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46" name="Ovaal 45">
              <a:extLst>
                <a:ext uri="{FF2B5EF4-FFF2-40B4-BE49-F238E27FC236}">
                  <a16:creationId xmlns:a16="http://schemas.microsoft.com/office/drawing/2014/main" id="{6DC51F3B-8C71-42D5-B614-F775A96222E0}"/>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47" name="Rechthoek 46">
              <a:extLst>
                <a:ext uri="{FF2B5EF4-FFF2-40B4-BE49-F238E27FC236}">
                  <a16:creationId xmlns:a16="http://schemas.microsoft.com/office/drawing/2014/main" id="{6CA7CCCB-237B-4682-96BA-9EDC363BC1E4}"/>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450850" marR="0" lvl="0" indent="-184150" defTabSz="914400" eaLnBrk="1" fontAlgn="auto" latinLnBrk="0" hangingPunct="1">
                <a:lnSpc>
                  <a:spcPct val="100000"/>
                </a:lnSpc>
                <a:spcBef>
                  <a:spcPts val="600"/>
                </a:spcBef>
                <a:spcAft>
                  <a:spcPts val="600"/>
                </a:spcAft>
                <a:buClr>
                  <a:schemeClr val="tx1"/>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48" name="Ovaal 47">
              <a:extLst>
                <a:ext uri="{FF2B5EF4-FFF2-40B4-BE49-F238E27FC236}">
                  <a16:creationId xmlns:a16="http://schemas.microsoft.com/office/drawing/2014/main" id="{89D1FA40-5702-46E6-BBCB-BA13663D1063}"/>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49" name="Rechthoek 48">
              <a:extLst>
                <a:ext uri="{FF2B5EF4-FFF2-40B4-BE49-F238E27FC236}">
                  <a16:creationId xmlns:a16="http://schemas.microsoft.com/office/drawing/2014/main" id="{A58D35CB-F743-40E8-BEF6-2F11E8AE27C5}"/>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600" b="1" i="0" u="none" strike="noStrike" kern="0" cap="all"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#2</a:t>
              </a:r>
            </a:p>
          </p:txBody>
        </p:sp>
        <p:grpSp>
          <p:nvGrpSpPr>
            <p:cNvPr id="52" name="VOORBEELD">
              <a:extLst>
                <a:ext uri="{FF2B5EF4-FFF2-40B4-BE49-F238E27FC236}">
                  <a16:creationId xmlns:a16="http://schemas.microsoft.com/office/drawing/2014/main" id="{EB34C087-7272-4C7D-9DEA-F96FBCE7DCDE}"/>
                </a:ext>
              </a:extLst>
            </p:cNvPr>
            <p:cNvGrpSpPr/>
            <p:nvPr userDrawn="1"/>
          </p:nvGrpSpPr>
          <p:grpSpPr>
            <a:xfrm>
              <a:off x="-3605171" y="458674"/>
              <a:ext cx="3234311" cy="558875"/>
              <a:chOff x="-3605171" y="458674"/>
              <a:chExt cx="3234311" cy="558875"/>
            </a:xfrm>
          </p:grpSpPr>
          <p:sp>
            <p:nvSpPr>
              <p:cNvPr id="53" name="Rechthoek 52">
                <a:extLst>
                  <a:ext uri="{FF2B5EF4-FFF2-40B4-BE49-F238E27FC236}">
                    <a16:creationId xmlns:a16="http://schemas.microsoft.com/office/drawing/2014/main" id="{C8FF919C-DAAE-4277-84F8-5B6891BF9B4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54" name="Rechthoek 53">
                <a:extLst>
                  <a:ext uri="{FF2B5EF4-FFF2-40B4-BE49-F238E27FC236}">
                    <a16:creationId xmlns:a16="http://schemas.microsoft.com/office/drawing/2014/main" id="{6FF64704-96D2-48F9-A284-56809BB52613}"/>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55" name="Groep 54">
                <a:extLst>
                  <a:ext uri="{FF2B5EF4-FFF2-40B4-BE49-F238E27FC236}">
                    <a16:creationId xmlns:a16="http://schemas.microsoft.com/office/drawing/2014/main" id="{EDDE5D4D-5C9C-4170-811D-B8E4E29A6988}"/>
                  </a:ext>
                </a:extLst>
              </p:cNvPr>
              <p:cNvGrpSpPr/>
              <p:nvPr userDrawn="1"/>
            </p:nvGrpSpPr>
            <p:grpSpPr>
              <a:xfrm>
                <a:off x="-3386247" y="830871"/>
                <a:ext cx="139423" cy="109566"/>
                <a:chOff x="-2866744" y="827071"/>
                <a:chExt cx="168701" cy="132575"/>
              </a:xfrm>
            </p:grpSpPr>
            <p:grpSp>
              <p:nvGrpSpPr>
                <p:cNvPr id="86" name="Groep 85">
                  <a:extLst>
                    <a:ext uri="{FF2B5EF4-FFF2-40B4-BE49-F238E27FC236}">
                      <a16:creationId xmlns:a16="http://schemas.microsoft.com/office/drawing/2014/main" id="{830AFC58-E8FB-42F7-BC89-B2DDBFFE63F6}"/>
                    </a:ext>
                  </a:extLst>
                </p:cNvPr>
                <p:cNvGrpSpPr/>
                <p:nvPr userDrawn="1"/>
              </p:nvGrpSpPr>
              <p:grpSpPr>
                <a:xfrm>
                  <a:off x="-2866744" y="827071"/>
                  <a:ext cx="168701" cy="132575"/>
                  <a:chOff x="-2866744" y="827071"/>
                  <a:chExt cx="168701" cy="132575"/>
                </a:xfrm>
              </p:grpSpPr>
              <p:cxnSp>
                <p:nvCxnSpPr>
                  <p:cNvPr id="88" name="Rechte verbindingslijn 87">
                    <a:extLst>
                      <a:ext uri="{FF2B5EF4-FFF2-40B4-BE49-F238E27FC236}">
                        <a16:creationId xmlns:a16="http://schemas.microsoft.com/office/drawing/2014/main" id="{97A1B6C8-F65D-4C2A-8508-F2BBB2D8A218}"/>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89" name="Rechte verbindingslijn 88">
                    <a:extLst>
                      <a:ext uri="{FF2B5EF4-FFF2-40B4-BE49-F238E27FC236}">
                        <a16:creationId xmlns:a16="http://schemas.microsoft.com/office/drawing/2014/main" id="{2BDFE8D5-6E74-482C-AA65-69AA6BFE30EE}"/>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90" name="Rechte verbindingslijn 89">
                    <a:extLst>
                      <a:ext uri="{FF2B5EF4-FFF2-40B4-BE49-F238E27FC236}">
                        <a16:creationId xmlns:a16="http://schemas.microsoft.com/office/drawing/2014/main" id="{0E89E947-B08B-474F-BF0E-520C2843186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91" name="Rechte verbindingslijn 90">
                    <a:extLst>
                      <a:ext uri="{FF2B5EF4-FFF2-40B4-BE49-F238E27FC236}">
                        <a16:creationId xmlns:a16="http://schemas.microsoft.com/office/drawing/2014/main" id="{0AA5235C-ACE0-4795-A797-4F5E400F023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92" name="Rechte verbindingslijn 91">
                    <a:extLst>
                      <a:ext uri="{FF2B5EF4-FFF2-40B4-BE49-F238E27FC236}">
                        <a16:creationId xmlns:a16="http://schemas.microsoft.com/office/drawing/2014/main" id="{13D8AF3C-2B2D-47CB-B22E-A250A63F4076}"/>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87" name="Pijl: rechts 86">
                  <a:extLst>
                    <a:ext uri="{FF2B5EF4-FFF2-40B4-BE49-F238E27FC236}">
                      <a16:creationId xmlns:a16="http://schemas.microsoft.com/office/drawing/2014/main" id="{E047DBD4-3C12-4689-8949-D2BDB5A57B6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56" name="Groep 55">
                <a:extLst>
                  <a:ext uri="{FF2B5EF4-FFF2-40B4-BE49-F238E27FC236}">
                    <a16:creationId xmlns:a16="http://schemas.microsoft.com/office/drawing/2014/main" id="{AEF7A58F-3CEE-46C8-8D61-729113A9AC3D}"/>
                  </a:ext>
                </a:extLst>
              </p:cNvPr>
              <p:cNvGrpSpPr/>
              <p:nvPr userDrawn="1"/>
            </p:nvGrpSpPr>
            <p:grpSpPr>
              <a:xfrm>
                <a:off x="-3605171" y="830871"/>
                <a:ext cx="139423" cy="109566"/>
                <a:chOff x="-2866744" y="518074"/>
                <a:chExt cx="168701" cy="132575"/>
              </a:xfrm>
            </p:grpSpPr>
            <p:grpSp>
              <p:nvGrpSpPr>
                <p:cNvPr id="79" name="Groep 78">
                  <a:extLst>
                    <a:ext uri="{FF2B5EF4-FFF2-40B4-BE49-F238E27FC236}">
                      <a16:creationId xmlns:a16="http://schemas.microsoft.com/office/drawing/2014/main" id="{50716C4E-F129-4749-AFDC-9123BDFB4013}"/>
                    </a:ext>
                  </a:extLst>
                </p:cNvPr>
                <p:cNvGrpSpPr/>
                <p:nvPr userDrawn="1"/>
              </p:nvGrpSpPr>
              <p:grpSpPr>
                <a:xfrm>
                  <a:off x="-2866744" y="518074"/>
                  <a:ext cx="168701" cy="132575"/>
                  <a:chOff x="-2866744" y="518074"/>
                  <a:chExt cx="168701" cy="132575"/>
                </a:xfrm>
              </p:grpSpPr>
              <p:cxnSp>
                <p:nvCxnSpPr>
                  <p:cNvPr id="81" name="Rechte verbindingslijn 80">
                    <a:extLst>
                      <a:ext uri="{FF2B5EF4-FFF2-40B4-BE49-F238E27FC236}">
                        <a16:creationId xmlns:a16="http://schemas.microsoft.com/office/drawing/2014/main" id="{30749CB1-D714-4B92-A8E2-0B00326393D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82" name="Rechte verbindingslijn 81">
                    <a:extLst>
                      <a:ext uri="{FF2B5EF4-FFF2-40B4-BE49-F238E27FC236}">
                        <a16:creationId xmlns:a16="http://schemas.microsoft.com/office/drawing/2014/main" id="{71A4072D-562C-44D8-BDA7-F1120D2F503B}"/>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83" name="Rechte verbindingslijn 82">
                    <a:extLst>
                      <a:ext uri="{FF2B5EF4-FFF2-40B4-BE49-F238E27FC236}">
                        <a16:creationId xmlns:a16="http://schemas.microsoft.com/office/drawing/2014/main" id="{9B9A41F1-76F4-4372-937D-D185605CD7C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84" name="Rechte verbindingslijn 83">
                    <a:extLst>
                      <a:ext uri="{FF2B5EF4-FFF2-40B4-BE49-F238E27FC236}">
                        <a16:creationId xmlns:a16="http://schemas.microsoft.com/office/drawing/2014/main" id="{23905FFA-4383-4D5B-B1B4-4B0BD0263A9B}"/>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85" name="Rechte verbindingslijn 84">
                    <a:extLst>
                      <a:ext uri="{FF2B5EF4-FFF2-40B4-BE49-F238E27FC236}">
                        <a16:creationId xmlns:a16="http://schemas.microsoft.com/office/drawing/2014/main" id="{E5673D6E-CCCD-4CBE-95DB-C79FA1E910E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80" name="Pijl: rechts 79">
                  <a:extLst>
                    <a:ext uri="{FF2B5EF4-FFF2-40B4-BE49-F238E27FC236}">
                      <a16:creationId xmlns:a16="http://schemas.microsoft.com/office/drawing/2014/main" id="{B5C70D67-394F-4FB9-BFD4-5B827522559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57" name="Rechte verbindingslijn 56">
                <a:extLst>
                  <a:ext uri="{FF2B5EF4-FFF2-40B4-BE49-F238E27FC236}">
                    <a16:creationId xmlns:a16="http://schemas.microsoft.com/office/drawing/2014/main" id="{1CCE51E4-4E40-430A-BF76-DF90A153132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58" name="Rechte verbindingslijn 57">
                <a:extLst>
                  <a:ext uri="{FF2B5EF4-FFF2-40B4-BE49-F238E27FC236}">
                    <a16:creationId xmlns:a16="http://schemas.microsoft.com/office/drawing/2014/main" id="{7E3E24E7-16A8-4A4F-850A-694EB81334CB}"/>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59" name="Rechthoek 58">
                <a:extLst>
                  <a:ext uri="{FF2B5EF4-FFF2-40B4-BE49-F238E27FC236}">
                    <a16:creationId xmlns:a16="http://schemas.microsoft.com/office/drawing/2014/main" id="{30957ADC-AC50-43EC-A48C-B61194321FA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60" name="Rechthoek 59">
                <a:extLst>
                  <a:ext uri="{FF2B5EF4-FFF2-40B4-BE49-F238E27FC236}">
                    <a16:creationId xmlns:a16="http://schemas.microsoft.com/office/drawing/2014/main" id="{6D0C3A52-4B14-48CB-BB1E-A3160A6EF3D1}"/>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61" name="Groep 60">
                <a:extLst>
                  <a:ext uri="{FF2B5EF4-FFF2-40B4-BE49-F238E27FC236}">
                    <a16:creationId xmlns:a16="http://schemas.microsoft.com/office/drawing/2014/main" id="{4D856D01-3791-4856-B765-AF6DF7F19278}"/>
                  </a:ext>
                </a:extLst>
              </p:cNvPr>
              <p:cNvGrpSpPr/>
              <p:nvPr userDrawn="1"/>
            </p:nvGrpSpPr>
            <p:grpSpPr>
              <a:xfrm>
                <a:off x="-2916763" y="769168"/>
                <a:ext cx="268738" cy="248381"/>
                <a:chOff x="-2916763" y="769168"/>
                <a:chExt cx="268738" cy="248381"/>
              </a:xfrm>
            </p:grpSpPr>
            <p:sp>
              <p:nvSpPr>
                <p:cNvPr id="71" name="Rechthoek 70">
                  <a:extLst>
                    <a:ext uri="{FF2B5EF4-FFF2-40B4-BE49-F238E27FC236}">
                      <a16:creationId xmlns:a16="http://schemas.microsoft.com/office/drawing/2014/main" id="{A5F5EE93-015C-4993-974D-36B87FDDF35B}"/>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72" name="Groep 71">
                  <a:extLst>
                    <a:ext uri="{FF2B5EF4-FFF2-40B4-BE49-F238E27FC236}">
                      <a16:creationId xmlns:a16="http://schemas.microsoft.com/office/drawing/2014/main" id="{73AF75AD-B20A-42E9-B224-B167D0851CBC}"/>
                    </a:ext>
                  </a:extLst>
                </p:cNvPr>
                <p:cNvGrpSpPr/>
                <p:nvPr userDrawn="1"/>
              </p:nvGrpSpPr>
              <p:grpSpPr>
                <a:xfrm>
                  <a:off x="-2866744" y="827071"/>
                  <a:ext cx="168701" cy="132575"/>
                  <a:chOff x="-2866744" y="827071"/>
                  <a:chExt cx="168701" cy="132575"/>
                </a:xfrm>
              </p:grpSpPr>
              <p:cxnSp>
                <p:nvCxnSpPr>
                  <p:cNvPr id="74" name="Rechte verbindingslijn 73">
                    <a:extLst>
                      <a:ext uri="{FF2B5EF4-FFF2-40B4-BE49-F238E27FC236}">
                        <a16:creationId xmlns:a16="http://schemas.microsoft.com/office/drawing/2014/main" id="{446AD881-898A-42D4-B9A3-5AAC08155B2C}"/>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30BCDE50-D431-42C4-925E-B44C280FE9E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E5F09255-8F26-4C39-9ED7-493743C1540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5A380C3D-7028-4E80-9429-EE26094B3B7C}"/>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5BF01824-717D-4386-8894-25E9DC00E2C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3" name="Pijl: rechts 72">
                  <a:extLst>
                    <a:ext uri="{FF2B5EF4-FFF2-40B4-BE49-F238E27FC236}">
                      <a16:creationId xmlns:a16="http://schemas.microsoft.com/office/drawing/2014/main" id="{22BFFDCE-D431-4EF5-831C-91C8F8D9C2D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62" name="Groep 61">
                <a:extLst>
                  <a:ext uri="{FF2B5EF4-FFF2-40B4-BE49-F238E27FC236}">
                    <a16:creationId xmlns:a16="http://schemas.microsoft.com/office/drawing/2014/main" id="{DA222E7E-649C-4F6F-BB23-86781951C4BF}"/>
                  </a:ext>
                </a:extLst>
              </p:cNvPr>
              <p:cNvGrpSpPr/>
              <p:nvPr userDrawn="1"/>
            </p:nvGrpSpPr>
            <p:grpSpPr>
              <a:xfrm>
                <a:off x="-2916763" y="460171"/>
                <a:ext cx="268738" cy="248381"/>
                <a:chOff x="-2916763" y="460171"/>
                <a:chExt cx="268738" cy="248381"/>
              </a:xfrm>
            </p:grpSpPr>
            <p:sp>
              <p:nvSpPr>
                <p:cNvPr id="63" name="Rechthoek 62">
                  <a:extLst>
                    <a:ext uri="{FF2B5EF4-FFF2-40B4-BE49-F238E27FC236}">
                      <a16:creationId xmlns:a16="http://schemas.microsoft.com/office/drawing/2014/main" id="{25B87D59-8BB6-4566-A480-F98810F9A23D}"/>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64" name="Groep 63">
                  <a:extLst>
                    <a:ext uri="{FF2B5EF4-FFF2-40B4-BE49-F238E27FC236}">
                      <a16:creationId xmlns:a16="http://schemas.microsoft.com/office/drawing/2014/main" id="{265EA7A1-D04E-4D20-90FB-4A5DA6D8AC56}"/>
                    </a:ext>
                  </a:extLst>
                </p:cNvPr>
                <p:cNvGrpSpPr/>
                <p:nvPr userDrawn="1"/>
              </p:nvGrpSpPr>
              <p:grpSpPr>
                <a:xfrm>
                  <a:off x="-2866744" y="518074"/>
                  <a:ext cx="168701" cy="132575"/>
                  <a:chOff x="-2866744" y="518074"/>
                  <a:chExt cx="168701" cy="132575"/>
                </a:xfrm>
              </p:grpSpPr>
              <p:cxnSp>
                <p:nvCxnSpPr>
                  <p:cNvPr id="66" name="Rechte verbindingslijn 65">
                    <a:extLst>
                      <a:ext uri="{FF2B5EF4-FFF2-40B4-BE49-F238E27FC236}">
                        <a16:creationId xmlns:a16="http://schemas.microsoft.com/office/drawing/2014/main" id="{3FE5BBC4-A8FE-440D-9387-A0549455C37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89104198-11A8-4B8F-A6AF-DC8B31AA90E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C8EDF891-3622-49AF-B0A4-76AD9F4C064B}"/>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BCC64D3A-699A-4296-8E56-764015B329C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3CAE1BB5-0C9D-42AD-B071-E949773C72C9}"/>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5" name="Pijl: rechts 64">
                  <a:extLst>
                    <a:ext uri="{FF2B5EF4-FFF2-40B4-BE49-F238E27FC236}">
                      <a16:creationId xmlns:a16="http://schemas.microsoft.com/office/drawing/2014/main" id="{2ECBDB4B-4F4C-4C36-BE65-39850BB7999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grpSp>
        <p:nvGrpSpPr>
          <p:cNvPr id="95" name="INSTRUCTIE">
            <a:extLst>
              <a:ext uri="{FF2B5EF4-FFF2-40B4-BE49-F238E27FC236}">
                <a16:creationId xmlns:a16="http://schemas.microsoft.com/office/drawing/2014/main" id="{87B9A52A-7BA7-4D5E-8023-446C36C62361}"/>
              </a:ext>
            </a:extLst>
          </p:cNvPr>
          <p:cNvGrpSpPr/>
          <p:nvPr userDrawn="1"/>
        </p:nvGrpSpPr>
        <p:grpSpPr>
          <a:xfrm>
            <a:off x="12377867" y="0"/>
            <a:ext cx="3693114" cy="4555282"/>
            <a:chOff x="-3786165" y="0"/>
            <a:chExt cx="3693114" cy="4555282"/>
          </a:xfrm>
        </p:grpSpPr>
        <p:sp>
          <p:nvSpPr>
            <p:cNvPr id="97" name="Rechthoek 96">
              <a:extLst>
                <a:ext uri="{FF2B5EF4-FFF2-40B4-BE49-F238E27FC236}">
                  <a16:creationId xmlns:a16="http://schemas.microsoft.com/office/drawing/2014/main" id="{F6984FF2-E5F3-4099-B992-8393BDC7ACC6}"/>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Afbeelding invoegen/opmaken</a:t>
              </a:r>
            </a:p>
          </p:txBody>
        </p:sp>
        <p:sp>
          <p:nvSpPr>
            <p:cNvPr id="98" name="Ovaal 97">
              <a:extLst>
                <a:ext uri="{FF2B5EF4-FFF2-40B4-BE49-F238E27FC236}">
                  <a16:creationId xmlns:a16="http://schemas.microsoft.com/office/drawing/2014/main" id="{4824A961-4B22-470B-A862-81FDEC6AAE6C}"/>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9" name="Rechthoek 98">
              <a:extLst>
                <a:ext uri="{FF2B5EF4-FFF2-40B4-BE49-F238E27FC236}">
                  <a16:creationId xmlns:a16="http://schemas.microsoft.com/office/drawing/2014/main" id="{6CB09827-47E4-4050-9C7A-2F3749758139}"/>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0" name="Groep 99">
              <a:extLst>
                <a:ext uri="{FF2B5EF4-FFF2-40B4-BE49-F238E27FC236}">
                  <a16:creationId xmlns:a16="http://schemas.microsoft.com/office/drawing/2014/main" id="{8B39D111-9786-4D4F-8756-1705FF8D0347}"/>
                </a:ext>
              </a:extLst>
            </p:cNvPr>
            <p:cNvGrpSpPr/>
            <p:nvPr userDrawn="1"/>
          </p:nvGrpSpPr>
          <p:grpSpPr>
            <a:xfrm>
              <a:off x="-3316179" y="1231351"/>
              <a:ext cx="294789" cy="318834"/>
              <a:chOff x="14466489" y="1001522"/>
              <a:chExt cx="290627" cy="314333"/>
            </a:xfrm>
          </p:grpSpPr>
          <p:sp>
            <p:nvSpPr>
              <p:cNvPr id="129" name="Rechthoek 128">
                <a:extLst>
                  <a:ext uri="{FF2B5EF4-FFF2-40B4-BE49-F238E27FC236}">
                    <a16:creationId xmlns:a16="http://schemas.microsoft.com/office/drawing/2014/main" id="{4EBDF4FC-59F0-46D9-9A34-226AC2E92AFD}"/>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30" name="Ovaal 129">
                <a:extLst>
                  <a:ext uri="{FF2B5EF4-FFF2-40B4-BE49-F238E27FC236}">
                    <a16:creationId xmlns:a16="http://schemas.microsoft.com/office/drawing/2014/main" id="{AB515986-6800-4561-9B87-38DAF6B56821}"/>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31" name="Vrije vorm: vorm 130">
                <a:extLst>
                  <a:ext uri="{FF2B5EF4-FFF2-40B4-BE49-F238E27FC236}">
                    <a16:creationId xmlns:a16="http://schemas.microsoft.com/office/drawing/2014/main" id="{2757A2CB-F371-4BCF-94B2-98A40CF8416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32" name="Rechthoek: afgeronde hoeken 131">
                <a:extLst>
                  <a:ext uri="{FF2B5EF4-FFF2-40B4-BE49-F238E27FC236}">
                    <a16:creationId xmlns:a16="http://schemas.microsoft.com/office/drawing/2014/main" id="{9FC89245-29AF-43CF-9321-97C709DA7BF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cxnSp>
            <p:nvCxnSpPr>
              <p:cNvPr id="133" name="Rechte verbindingslijn 132">
                <a:extLst>
                  <a:ext uri="{FF2B5EF4-FFF2-40B4-BE49-F238E27FC236}">
                    <a16:creationId xmlns:a16="http://schemas.microsoft.com/office/drawing/2014/main" id="{872DD248-D46E-4649-BE55-F3C37A8376E3}"/>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4" name="Rechte verbindingslijn 133">
                <a:extLst>
                  <a:ext uri="{FF2B5EF4-FFF2-40B4-BE49-F238E27FC236}">
                    <a16:creationId xmlns:a16="http://schemas.microsoft.com/office/drawing/2014/main" id="{401A4AFB-CEAD-42D2-A0CF-A193E8E15F65}"/>
                  </a:ext>
                </a:extLst>
              </p:cNvPr>
              <p:cNvCxnSpPr>
                <a:cxnSpLocks/>
                <a:stCxn id="13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01" name="Ovaal 100">
              <a:extLst>
                <a:ext uri="{FF2B5EF4-FFF2-40B4-BE49-F238E27FC236}">
                  <a16:creationId xmlns:a16="http://schemas.microsoft.com/office/drawing/2014/main" id="{8651EFA5-0558-4BB3-B646-4F9151570664}"/>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02" name="Rechthoek 101">
              <a:extLst>
                <a:ext uri="{FF2B5EF4-FFF2-40B4-BE49-F238E27FC236}">
                  <a16:creationId xmlns:a16="http://schemas.microsoft.com/office/drawing/2014/main" id="{DD2B2B68-1FB3-4EC7-8B24-71074E632AF3}"/>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3" name="Groep 102">
              <a:extLst>
                <a:ext uri="{FF2B5EF4-FFF2-40B4-BE49-F238E27FC236}">
                  <a16:creationId xmlns:a16="http://schemas.microsoft.com/office/drawing/2014/main" id="{4776097F-1E37-442A-AA5D-0F5675250F03}"/>
                </a:ext>
              </a:extLst>
            </p:cNvPr>
            <p:cNvGrpSpPr/>
            <p:nvPr userDrawn="1"/>
          </p:nvGrpSpPr>
          <p:grpSpPr>
            <a:xfrm>
              <a:off x="-3311319" y="2164285"/>
              <a:ext cx="825500" cy="209550"/>
              <a:chOff x="13504624" y="2482850"/>
              <a:chExt cx="825500" cy="209550"/>
            </a:xfrm>
          </p:grpSpPr>
          <p:sp>
            <p:nvSpPr>
              <p:cNvPr id="126" name="Rechthoek 125">
                <a:extLst>
                  <a:ext uri="{FF2B5EF4-FFF2-40B4-BE49-F238E27FC236}">
                    <a16:creationId xmlns:a16="http://schemas.microsoft.com/office/drawing/2014/main" id="{45D987BD-BE52-4C4D-8C53-F75027B46C4B}"/>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127" name="Rechte verbindingslijn 126">
                <a:extLst>
                  <a:ext uri="{FF2B5EF4-FFF2-40B4-BE49-F238E27FC236}">
                    <a16:creationId xmlns:a16="http://schemas.microsoft.com/office/drawing/2014/main" id="{E606E0C2-C392-4B73-8F42-123C3A6C7ABF}"/>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28" name="Gelijkbenige driehoek 127">
                <a:extLst>
                  <a:ext uri="{FF2B5EF4-FFF2-40B4-BE49-F238E27FC236}">
                    <a16:creationId xmlns:a16="http://schemas.microsoft.com/office/drawing/2014/main" id="{3BF6C163-585D-43DC-A62A-D0D9B4001CE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sp>
          <p:nvSpPr>
            <p:cNvPr id="104" name="Ovaal 103">
              <a:extLst>
                <a:ext uri="{FF2B5EF4-FFF2-40B4-BE49-F238E27FC236}">
                  <a16:creationId xmlns:a16="http://schemas.microsoft.com/office/drawing/2014/main" id="{676BEFB0-6798-4663-8246-5F261BF5CDFB}"/>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05" name="Rechthoek 104">
              <a:extLst>
                <a:ext uri="{FF2B5EF4-FFF2-40B4-BE49-F238E27FC236}">
                  <a16:creationId xmlns:a16="http://schemas.microsoft.com/office/drawing/2014/main" id="{F21CF5B5-6580-43BA-ADD3-B440E53E4BAA}"/>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106" name="Groep 105">
              <a:extLst>
                <a:ext uri="{FF2B5EF4-FFF2-40B4-BE49-F238E27FC236}">
                  <a16:creationId xmlns:a16="http://schemas.microsoft.com/office/drawing/2014/main" id="{1AC9BD42-BD9A-49C0-889C-70BF2692B1AC}"/>
                </a:ext>
              </a:extLst>
            </p:cNvPr>
            <p:cNvGrpSpPr/>
            <p:nvPr userDrawn="1"/>
          </p:nvGrpSpPr>
          <p:grpSpPr>
            <a:xfrm>
              <a:off x="-3408294" y="3643742"/>
              <a:ext cx="622283" cy="612920"/>
              <a:chOff x="12617641" y="3403239"/>
              <a:chExt cx="752963" cy="741634"/>
            </a:xfrm>
          </p:grpSpPr>
          <p:grpSp>
            <p:nvGrpSpPr>
              <p:cNvPr id="110" name="Groep 109">
                <a:extLst>
                  <a:ext uri="{FF2B5EF4-FFF2-40B4-BE49-F238E27FC236}">
                    <a16:creationId xmlns:a16="http://schemas.microsoft.com/office/drawing/2014/main" id="{DD66243F-B472-499F-A7F3-0B184EAF4558}"/>
                  </a:ext>
                </a:extLst>
              </p:cNvPr>
              <p:cNvGrpSpPr/>
              <p:nvPr userDrawn="1"/>
            </p:nvGrpSpPr>
            <p:grpSpPr>
              <a:xfrm>
                <a:off x="12771530" y="3403239"/>
                <a:ext cx="467176" cy="448491"/>
                <a:chOff x="12782157" y="3403239"/>
                <a:chExt cx="467176" cy="448491"/>
              </a:xfrm>
            </p:grpSpPr>
            <p:grpSp>
              <p:nvGrpSpPr>
                <p:cNvPr id="113" name="Groep 112">
                  <a:extLst>
                    <a:ext uri="{FF2B5EF4-FFF2-40B4-BE49-F238E27FC236}">
                      <a16:creationId xmlns:a16="http://schemas.microsoft.com/office/drawing/2014/main" id="{59436D0A-08D7-4659-A46E-FC11EF9839C7}"/>
                    </a:ext>
                  </a:extLst>
                </p:cNvPr>
                <p:cNvGrpSpPr/>
                <p:nvPr userDrawn="1"/>
              </p:nvGrpSpPr>
              <p:grpSpPr>
                <a:xfrm>
                  <a:off x="12782157" y="3403239"/>
                  <a:ext cx="412976" cy="396132"/>
                  <a:chOff x="13554906" y="3320109"/>
                  <a:chExt cx="443917" cy="425811"/>
                </a:xfrm>
              </p:grpSpPr>
              <p:grpSp>
                <p:nvGrpSpPr>
                  <p:cNvPr id="120" name="Groep 119">
                    <a:extLst>
                      <a:ext uri="{FF2B5EF4-FFF2-40B4-BE49-F238E27FC236}">
                        <a16:creationId xmlns:a16="http://schemas.microsoft.com/office/drawing/2014/main" id="{1EA454FA-C411-4F3A-B36C-15FF39C2CD24}"/>
                      </a:ext>
                    </a:extLst>
                  </p:cNvPr>
                  <p:cNvGrpSpPr/>
                  <p:nvPr userDrawn="1"/>
                </p:nvGrpSpPr>
                <p:grpSpPr>
                  <a:xfrm>
                    <a:off x="13554906" y="3320109"/>
                    <a:ext cx="443917" cy="425811"/>
                    <a:chOff x="12909684" y="1276143"/>
                    <a:chExt cx="443917" cy="425811"/>
                  </a:xfrm>
                </p:grpSpPr>
                <p:sp>
                  <p:nvSpPr>
                    <p:cNvPr id="123" name="Rechthoek 122">
                      <a:extLst>
                        <a:ext uri="{FF2B5EF4-FFF2-40B4-BE49-F238E27FC236}">
                          <a16:creationId xmlns:a16="http://schemas.microsoft.com/office/drawing/2014/main" id="{9BD3C103-78D2-45B4-8ECE-7D7C9562B662}"/>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24" name="Rechthoek 123">
                      <a:extLst>
                        <a:ext uri="{FF2B5EF4-FFF2-40B4-BE49-F238E27FC236}">
                          <a16:creationId xmlns:a16="http://schemas.microsoft.com/office/drawing/2014/main" id="{14948135-7CB1-433E-97DB-94D704D3927E}"/>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25" name="Ovaal 124">
                      <a:extLst>
                        <a:ext uri="{FF2B5EF4-FFF2-40B4-BE49-F238E27FC236}">
                          <a16:creationId xmlns:a16="http://schemas.microsoft.com/office/drawing/2014/main" id="{D7186CFF-8B9D-4899-904B-994AE2A0FF5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pic>
                <p:nvPicPr>
                  <p:cNvPr id="121" name="Afbeelding 120">
                    <a:extLst>
                      <a:ext uri="{FF2B5EF4-FFF2-40B4-BE49-F238E27FC236}">
                        <a16:creationId xmlns:a16="http://schemas.microsoft.com/office/drawing/2014/main" id="{D7F9AAB9-0326-4E54-BF64-C289FAF2E34A}"/>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2" name="Afbeelding 121">
                    <a:extLst>
                      <a:ext uri="{FF2B5EF4-FFF2-40B4-BE49-F238E27FC236}">
                        <a16:creationId xmlns:a16="http://schemas.microsoft.com/office/drawing/2014/main" id="{BBC52934-8F6C-4587-A950-40F146E657F0}"/>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114" name="Groep 113">
                  <a:extLst>
                    <a:ext uri="{FF2B5EF4-FFF2-40B4-BE49-F238E27FC236}">
                      <a16:creationId xmlns:a16="http://schemas.microsoft.com/office/drawing/2014/main" id="{C50D7A0C-A307-46C3-BDCC-45814C85B02E}"/>
                    </a:ext>
                  </a:extLst>
                </p:cNvPr>
                <p:cNvGrpSpPr/>
                <p:nvPr userDrawn="1"/>
              </p:nvGrpSpPr>
              <p:grpSpPr>
                <a:xfrm>
                  <a:off x="13103513" y="3705268"/>
                  <a:ext cx="145820" cy="146462"/>
                  <a:chOff x="13096169" y="3602278"/>
                  <a:chExt cx="145820" cy="146462"/>
                </a:xfrm>
              </p:grpSpPr>
              <p:sp>
                <p:nvSpPr>
                  <p:cNvPr id="118" name="Rechthoek 117">
                    <a:extLst>
                      <a:ext uri="{FF2B5EF4-FFF2-40B4-BE49-F238E27FC236}">
                        <a16:creationId xmlns:a16="http://schemas.microsoft.com/office/drawing/2014/main" id="{7B5D7969-68C0-4D93-B89F-12209C15120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19" name="Rechthoek 118">
                    <a:extLst>
                      <a:ext uri="{FF2B5EF4-FFF2-40B4-BE49-F238E27FC236}">
                        <a16:creationId xmlns:a16="http://schemas.microsoft.com/office/drawing/2014/main" id="{484F60B8-82C3-481D-B239-07CD1B35E1D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115" name="Groep 114">
                  <a:extLst>
                    <a:ext uri="{FF2B5EF4-FFF2-40B4-BE49-F238E27FC236}">
                      <a16:creationId xmlns:a16="http://schemas.microsoft.com/office/drawing/2014/main" id="{D6AB4230-DCB6-409A-9F4C-9715535FB6AE}"/>
                    </a:ext>
                  </a:extLst>
                </p:cNvPr>
                <p:cNvGrpSpPr/>
                <p:nvPr userDrawn="1"/>
              </p:nvGrpSpPr>
              <p:grpSpPr>
                <a:xfrm rot="10800000">
                  <a:off x="13061402" y="3665637"/>
                  <a:ext cx="145820" cy="146462"/>
                  <a:chOff x="13096169" y="3602278"/>
                  <a:chExt cx="145820" cy="146462"/>
                </a:xfrm>
              </p:grpSpPr>
              <p:sp>
                <p:nvSpPr>
                  <p:cNvPr id="116" name="Rechthoek 115">
                    <a:extLst>
                      <a:ext uri="{FF2B5EF4-FFF2-40B4-BE49-F238E27FC236}">
                        <a16:creationId xmlns:a16="http://schemas.microsoft.com/office/drawing/2014/main" id="{D3471E54-D00B-4CA8-84FD-86E41EDEA51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17" name="Rechthoek 116">
                    <a:extLst>
                      <a:ext uri="{FF2B5EF4-FFF2-40B4-BE49-F238E27FC236}">
                        <a16:creationId xmlns:a16="http://schemas.microsoft.com/office/drawing/2014/main" id="{7FC65970-87BD-466C-81F2-6E997591C90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
            <p:nvSpPr>
              <p:cNvPr id="111" name="Rechthoek 110">
                <a:extLst>
                  <a:ext uri="{FF2B5EF4-FFF2-40B4-BE49-F238E27FC236}">
                    <a16:creationId xmlns:a16="http://schemas.microsoft.com/office/drawing/2014/main" id="{FAC788D8-D120-4DA2-95AC-2B97E576D38E}"/>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Bijsnijden</a:t>
                </a:r>
              </a:p>
            </p:txBody>
          </p:sp>
          <p:sp>
            <p:nvSpPr>
              <p:cNvPr id="112" name="Gelijkbenige driehoek 111">
                <a:extLst>
                  <a:ext uri="{FF2B5EF4-FFF2-40B4-BE49-F238E27FC236}">
                    <a16:creationId xmlns:a16="http://schemas.microsoft.com/office/drawing/2014/main" id="{70F563EA-8CCA-4002-838D-5166823656AC}"/>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107" name="ICOON_info">
              <a:extLst>
                <a:ext uri="{FF2B5EF4-FFF2-40B4-BE49-F238E27FC236}">
                  <a16:creationId xmlns:a16="http://schemas.microsoft.com/office/drawing/2014/main" id="{596E49B7-AB62-439C-A4F3-A5F80C6AB496}"/>
                </a:ext>
              </a:extLst>
            </p:cNvPr>
            <p:cNvGrpSpPr/>
            <p:nvPr userDrawn="1"/>
          </p:nvGrpSpPr>
          <p:grpSpPr>
            <a:xfrm>
              <a:off x="-376736" y="4271597"/>
              <a:ext cx="283685" cy="283685"/>
              <a:chOff x="-510741" y="5913713"/>
              <a:chExt cx="267555" cy="267555"/>
            </a:xfrm>
          </p:grpSpPr>
          <p:sp>
            <p:nvSpPr>
              <p:cNvPr id="108" name="Ovaal 107">
                <a:extLst>
                  <a:ext uri="{FF2B5EF4-FFF2-40B4-BE49-F238E27FC236}">
                    <a16:creationId xmlns:a16="http://schemas.microsoft.com/office/drawing/2014/main" id="{D71C7E50-D6F5-4F6F-BD93-8FF9EA1282BF}"/>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sp>
            <p:nvSpPr>
              <p:cNvPr id="109" name="Graphic 163" descr="Informatie">
                <a:extLst>
                  <a:ext uri="{FF2B5EF4-FFF2-40B4-BE49-F238E27FC236}">
                    <a16:creationId xmlns:a16="http://schemas.microsoft.com/office/drawing/2014/main" id="{2792F41D-65C0-42AD-B7CD-1778A38A5C02}"/>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dirty="0">
                  <a:solidFill>
                    <a:srgbClr val="211F26"/>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82033514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HEMASLIDE + 4 AFBEELDINGEN">
    <p:spTree>
      <p:nvGrpSpPr>
        <p:cNvPr id="1" name=""/>
        <p:cNvGrpSpPr/>
        <p:nvPr/>
      </p:nvGrpSpPr>
      <p:grpSpPr>
        <a:xfrm>
          <a:off x="0" y="0"/>
          <a:ext cx="0" cy="0"/>
          <a:chOff x="0" y="0"/>
          <a:chExt cx="0" cy="0"/>
        </a:xfrm>
      </p:grpSpPr>
      <p:sp>
        <p:nvSpPr>
          <p:cNvPr id="20" name="Tijdelijke aanduiding voor tekst 28">
            <a:extLst>
              <a:ext uri="{FF2B5EF4-FFF2-40B4-BE49-F238E27FC236}">
                <a16:creationId xmlns:a16="http://schemas.microsoft.com/office/drawing/2014/main" id="{F1131722-DC1F-440F-BF52-66EC7391816A}"/>
              </a:ext>
            </a:extLst>
          </p:cNvPr>
          <p:cNvSpPr>
            <a:spLocks noGrp="1"/>
          </p:cNvSpPr>
          <p:nvPr>
            <p:ph type="body" sz="quarter" idx="16" hasCustomPrompt="1"/>
          </p:nvPr>
        </p:nvSpPr>
        <p:spPr>
          <a:xfrm>
            <a:off x="515939" y="1754227"/>
            <a:ext cx="2557935" cy="4586247"/>
          </a:xfrm>
          <a:solidFill>
            <a:schemeClr val="accent4"/>
          </a:solidFill>
          <a:ln w="12700">
            <a:solidFill>
              <a:srgbClr val="EBEBEC"/>
            </a:solidFill>
          </a:ln>
        </p:spPr>
        <p:txBody>
          <a:bodyPr/>
          <a:lstStyle>
            <a:lvl1pPr marL="0" indent="0">
              <a:buNone/>
              <a:defRPr sz="100" b="0" i="0">
                <a:solidFill>
                  <a:schemeClr val="bg1"/>
                </a:solidFill>
                <a:latin typeface="Lato Light" panose="020F0502020204030203" pitchFamily="34" charset="0"/>
              </a:defRPr>
            </a:lvl1pPr>
          </a:lstStyle>
          <a:p>
            <a:pPr lvl="0"/>
            <a:r>
              <a:rPr lang="nl-NL" dirty="0"/>
              <a:t> </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7" y="714376"/>
            <a:ext cx="11160125" cy="888870"/>
          </a:xfrm>
        </p:spPr>
        <p:txBody>
          <a:bodyPr/>
          <a:lstStyle>
            <a:lvl1pPr>
              <a:defRPr b="0" i="0">
                <a:latin typeface="Exo 2" pitchFamily="2" charset="77"/>
              </a:defRPr>
            </a:lvl1pPr>
          </a:lstStyle>
          <a:p>
            <a:r>
              <a:rPr lang="nl-NL" noProof="0" dirty="0"/>
              <a:t>Plaats de titel van de dia hier</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a:xfrm>
            <a:off x="8000383" y="7108209"/>
            <a:ext cx="2933400" cy="151790"/>
          </a:xfrm>
        </p:spPr>
        <p:txBody>
          <a:bodyPr/>
          <a:lstStyle>
            <a:lvl1pPr>
              <a:defRPr b="0" i="0">
                <a:latin typeface="Lato Light" panose="020F0502020204030203" pitchFamily="34" charset="0"/>
              </a:defRPr>
            </a:lvl1pPr>
          </a:lstStyle>
          <a:p>
            <a:fld id="{731CD031-FC28-41D7-9493-FCE2B056A56B}" type="datetime4">
              <a:rPr lang="nl-NL" smtClean="0"/>
              <a:pPr/>
              <a:t>10 september 2026</a:t>
            </a:fld>
            <a:endParaRPr lang="nl-NL"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a:xfrm>
            <a:off x="720000" y="7108209"/>
            <a:ext cx="4114800" cy="151790"/>
          </a:xfrm>
          <a:prstGeom prst="rect">
            <a:avLst/>
          </a:prstGeom>
        </p:spPr>
        <p:txBody>
          <a:bodyPr/>
          <a:lstStyle>
            <a:lvl1pPr>
              <a:defRPr b="0" i="0">
                <a:latin typeface="Lato Light" panose="020F0502020204030203" pitchFamily="34" charset="0"/>
              </a:defRPr>
            </a:lvl1pPr>
          </a:lstStyle>
          <a:p>
            <a:endParaRPr lang="nl-NL"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a:xfrm>
            <a:off x="11187403" y="7108209"/>
            <a:ext cx="284597" cy="151790"/>
          </a:xfrm>
        </p:spPr>
        <p:txBody>
          <a:bodyPr/>
          <a:lstStyle>
            <a:lvl1pPr>
              <a:defRPr b="0" i="0">
                <a:latin typeface="Lato Light" panose="020F0502020204030203" pitchFamily="34" charset="0"/>
              </a:defRPr>
            </a:lvl1pPr>
          </a:lstStyle>
          <a:p>
            <a:fld id="{D7B5DC5B-6873-43DB-ADC7-B15ACCE0DFDB}" type="slidenum">
              <a:rPr lang="nl-NL" smtClean="0"/>
              <a:pPr/>
              <a:t>‹#›</a:t>
            </a:fld>
            <a:endParaRPr lang="nl-NL" dirty="0"/>
          </a:p>
        </p:txBody>
      </p:sp>
      <p:sp>
        <p:nvSpPr>
          <p:cNvPr id="7" name="Rechthoek: afgeronde hoeken 6">
            <a:extLst>
              <a:ext uri="{FF2B5EF4-FFF2-40B4-BE49-F238E27FC236}">
                <a16:creationId xmlns:a16="http://schemas.microsoft.com/office/drawing/2014/main" id="{5682581D-A08E-4726-919C-43E290CAC50C}"/>
              </a:ext>
            </a:extLst>
          </p:cNvPr>
          <p:cNvSpPr/>
          <p:nvPr userDrawn="1"/>
        </p:nvSpPr>
        <p:spPr>
          <a:xfrm>
            <a:off x="0" y="-429492"/>
            <a:ext cx="4794582"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Themaslide + 4 afbeeldingen</a:t>
            </a:r>
          </a:p>
        </p:txBody>
      </p:sp>
      <p:sp>
        <p:nvSpPr>
          <p:cNvPr id="12" name="Tijdelijke aanduiding voor afbeelding 16">
            <a:extLst>
              <a:ext uri="{FF2B5EF4-FFF2-40B4-BE49-F238E27FC236}">
                <a16:creationId xmlns:a16="http://schemas.microsoft.com/office/drawing/2014/main" id="{E896F0B1-42B1-47AC-BED5-A6FB8258D4D7}"/>
              </a:ext>
            </a:extLst>
          </p:cNvPr>
          <p:cNvSpPr>
            <a:spLocks noGrp="1"/>
          </p:cNvSpPr>
          <p:nvPr>
            <p:ph type="pic" sz="quarter" idx="17" hasCustomPrompt="1"/>
          </p:nvPr>
        </p:nvSpPr>
        <p:spPr>
          <a:xfrm>
            <a:off x="515938" y="1754227"/>
            <a:ext cx="2557936" cy="2001837"/>
          </a:xfrm>
          <a:solidFill>
            <a:schemeClr val="bg1">
              <a:lumMod val="95000"/>
            </a:schemeClr>
          </a:solidFill>
        </p:spPr>
        <p:txBody>
          <a:bodyPr lIns="360000" tIns="0" rIns="36000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25" name="Tijdelijke aanduiding voor verticale tekst 2">
            <a:extLst>
              <a:ext uri="{FF2B5EF4-FFF2-40B4-BE49-F238E27FC236}">
                <a16:creationId xmlns:a16="http://schemas.microsoft.com/office/drawing/2014/main" id="{8C8B6AC5-B51E-48E3-B0D8-C81AF20C1728}"/>
              </a:ext>
            </a:extLst>
          </p:cNvPr>
          <p:cNvSpPr>
            <a:spLocks noGrp="1"/>
          </p:cNvSpPr>
          <p:nvPr>
            <p:ph type="body" orient="vert" idx="1" hasCustomPrompt="1"/>
          </p:nvPr>
        </p:nvSpPr>
        <p:spPr>
          <a:xfrm>
            <a:off x="719985" y="4851400"/>
            <a:ext cx="2150231" cy="1257299"/>
          </a:xfrm>
        </p:spPr>
        <p:txBody>
          <a:bodyPr vert="horz"/>
          <a:lstStyle>
            <a:lvl1pPr>
              <a:defRPr/>
            </a:lvl1pPr>
            <a:lvl2pPr>
              <a:defRPr/>
            </a:lvl2pPr>
            <a:lvl3pPr>
              <a:defRPr/>
            </a:lvl3pPr>
            <a:lvl4pPr>
              <a:spcBef>
                <a:spcPts val="0"/>
              </a:spcBef>
              <a:spcAft>
                <a:spcPts val="0"/>
              </a:spcAft>
              <a:defRPr b="0" i="0">
                <a:solidFill>
                  <a:schemeClr val="bg1"/>
                </a:solidFill>
                <a:latin typeface="Lato Light" panose="020F0502020204030203" pitchFamily="34" charset="0"/>
              </a:defRPr>
            </a:lvl4pPr>
            <a:lvl5pPr>
              <a:defRPr/>
            </a:lvl5pPr>
            <a:lvl6pPr>
              <a:defRPr/>
            </a:lvl6pPr>
            <a:lvl7pPr>
              <a:defRPr/>
            </a:lvl7pPr>
            <a:lvl8pPr>
              <a:defRPr/>
            </a:lvl8pPr>
            <a:lvl9pPr>
              <a:defRPr/>
            </a:lvl9pPr>
          </a:lstStyle>
          <a:p>
            <a:pPr lvl="3"/>
            <a:r>
              <a:rPr lang="nl-NL" noProof="0" dirty="0"/>
              <a:t>Lorem ipsum dolor sit amet, consectetuer adipiscing elit. Maecenas porttitor </a:t>
            </a:r>
            <a:r>
              <a:rPr lang="nl-NL" noProof="0" dirty="0" err="1"/>
              <a:t>congue</a:t>
            </a:r>
            <a:r>
              <a:rPr lang="nl-NL" noProof="0" dirty="0"/>
              <a:t> massa.</a:t>
            </a:r>
          </a:p>
        </p:txBody>
      </p:sp>
      <p:sp>
        <p:nvSpPr>
          <p:cNvPr id="28" name="Tijdelijke aanduiding voor verticale tekst 2">
            <a:extLst>
              <a:ext uri="{FF2B5EF4-FFF2-40B4-BE49-F238E27FC236}">
                <a16:creationId xmlns:a16="http://schemas.microsoft.com/office/drawing/2014/main" id="{26073098-758E-4560-B941-CE230376883D}"/>
              </a:ext>
            </a:extLst>
          </p:cNvPr>
          <p:cNvSpPr>
            <a:spLocks noGrp="1"/>
          </p:cNvSpPr>
          <p:nvPr>
            <p:ph type="body" orient="vert" idx="24" hasCustomPrompt="1"/>
          </p:nvPr>
        </p:nvSpPr>
        <p:spPr>
          <a:xfrm>
            <a:off x="719969" y="3948727"/>
            <a:ext cx="2150231" cy="670898"/>
          </a:xfrm>
        </p:spPr>
        <p:txBody>
          <a:bodyPr vert="horz"/>
          <a:lstStyle>
            <a:lvl1pPr>
              <a:defRPr/>
            </a:lvl1pPr>
            <a:lvl2pPr>
              <a:defRPr/>
            </a:lvl2pPr>
            <a:lvl3pPr>
              <a:defRPr/>
            </a:lvl3pPr>
            <a:lvl4pPr>
              <a:defRPr/>
            </a:lvl4pPr>
            <a:lvl5pPr>
              <a:defRPr sz="2400" b="0" i="0">
                <a:solidFill>
                  <a:schemeClr val="bg1"/>
                </a:solidFill>
                <a:latin typeface="Lato Medium" panose="020F0502020204030203" pitchFamily="34" charset="0"/>
                <a:ea typeface="Lato Medium" panose="020F0502020204030203" pitchFamily="34" charset="0"/>
                <a:cs typeface="Lato Medium" panose="020F0502020204030203" pitchFamily="34" charset="0"/>
              </a:defRPr>
            </a:lvl5pPr>
            <a:lvl6pPr>
              <a:defRPr/>
            </a:lvl6pPr>
            <a:lvl7pPr>
              <a:defRPr/>
            </a:lvl7pPr>
            <a:lvl8pPr>
              <a:defRPr/>
            </a:lvl8pPr>
            <a:lvl9pPr>
              <a:defRPr/>
            </a:lvl9pPr>
          </a:lstStyle>
          <a:p>
            <a:pPr lvl="4"/>
            <a:r>
              <a:rPr lang="nl-NL" noProof="0" dirty="0"/>
              <a:t>Plaats hier een titel (2 regels)</a:t>
            </a:r>
          </a:p>
        </p:txBody>
      </p:sp>
      <p:sp>
        <p:nvSpPr>
          <p:cNvPr id="54" name="Tijdelijke aanduiding voor tekst 28">
            <a:extLst>
              <a:ext uri="{FF2B5EF4-FFF2-40B4-BE49-F238E27FC236}">
                <a16:creationId xmlns:a16="http://schemas.microsoft.com/office/drawing/2014/main" id="{E802A485-C990-4914-8015-3F7E12A211AC}"/>
              </a:ext>
            </a:extLst>
          </p:cNvPr>
          <p:cNvSpPr>
            <a:spLocks noGrp="1"/>
          </p:cNvSpPr>
          <p:nvPr>
            <p:ph type="body" sz="quarter" idx="25" hasCustomPrompt="1"/>
          </p:nvPr>
        </p:nvSpPr>
        <p:spPr>
          <a:xfrm>
            <a:off x="3383333" y="1754227"/>
            <a:ext cx="2557935" cy="4586247"/>
          </a:xfrm>
          <a:solidFill>
            <a:schemeClr val="accent3"/>
          </a:solidFill>
          <a:ln w="12700">
            <a:solidFill>
              <a:srgbClr val="EBEBEC"/>
            </a:solidFill>
          </a:ln>
        </p:spPr>
        <p:txBody>
          <a:bodyPr/>
          <a:lstStyle>
            <a:lvl1pPr marL="0" indent="0">
              <a:buNone/>
              <a:defRPr sz="100" b="0" i="0">
                <a:solidFill>
                  <a:schemeClr val="bg1"/>
                </a:solidFill>
                <a:latin typeface="Lato Light" panose="020F0502020204030203" pitchFamily="34" charset="0"/>
              </a:defRPr>
            </a:lvl1pPr>
          </a:lstStyle>
          <a:p>
            <a:pPr lvl="0"/>
            <a:r>
              <a:rPr lang="nl-NL" dirty="0"/>
              <a:t> </a:t>
            </a:r>
          </a:p>
        </p:txBody>
      </p:sp>
      <p:sp>
        <p:nvSpPr>
          <p:cNvPr id="55" name="Tijdelijke aanduiding voor afbeelding 16">
            <a:extLst>
              <a:ext uri="{FF2B5EF4-FFF2-40B4-BE49-F238E27FC236}">
                <a16:creationId xmlns:a16="http://schemas.microsoft.com/office/drawing/2014/main" id="{663A445A-7270-4C82-A22E-933311448E3C}"/>
              </a:ext>
            </a:extLst>
          </p:cNvPr>
          <p:cNvSpPr>
            <a:spLocks noGrp="1"/>
          </p:cNvSpPr>
          <p:nvPr>
            <p:ph type="pic" sz="quarter" idx="26" hasCustomPrompt="1"/>
          </p:nvPr>
        </p:nvSpPr>
        <p:spPr>
          <a:xfrm>
            <a:off x="3383334" y="1754227"/>
            <a:ext cx="2557936" cy="2001837"/>
          </a:xfrm>
          <a:solidFill>
            <a:schemeClr val="bg1">
              <a:lumMod val="95000"/>
            </a:schemeClr>
          </a:solidFill>
        </p:spPr>
        <p:txBody>
          <a:bodyPr lIns="360000" tIns="0" rIns="36000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56" name="Tijdelijke aanduiding voor verticale tekst 2">
            <a:extLst>
              <a:ext uri="{FF2B5EF4-FFF2-40B4-BE49-F238E27FC236}">
                <a16:creationId xmlns:a16="http://schemas.microsoft.com/office/drawing/2014/main" id="{7FD015E4-0055-480B-B45B-F5C28C1DA54B}"/>
              </a:ext>
            </a:extLst>
          </p:cNvPr>
          <p:cNvSpPr>
            <a:spLocks noGrp="1"/>
          </p:cNvSpPr>
          <p:nvPr>
            <p:ph type="body" orient="vert" idx="27" hasCustomPrompt="1"/>
          </p:nvPr>
        </p:nvSpPr>
        <p:spPr>
          <a:xfrm>
            <a:off x="3587185" y="4851400"/>
            <a:ext cx="2150231" cy="1257299"/>
          </a:xfrm>
        </p:spPr>
        <p:txBody>
          <a:bodyPr vert="horz"/>
          <a:lstStyle>
            <a:lvl1pPr>
              <a:defRPr/>
            </a:lvl1pPr>
            <a:lvl2pPr>
              <a:defRPr/>
            </a:lvl2pPr>
            <a:lvl3pPr>
              <a:defRPr/>
            </a:lvl3pPr>
            <a:lvl4pPr>
              <a:spcBef>
                <a:spcPts val="0"/>
              </a:spcBef>
              <a:spcAft>
                <a:spcPts val="0"/>
              </a:spcAft>
              <a:defRPr b="0" i="0">
                <a:solidFill>
                  <a:schemeClr val="bg1"/>
                </a:solidFill>
                <a:latin typeface="Lato Light" panose="020F0502020204030203" pitchFamily="34" charset="0"/>
              </a:defRPr>
            </a:lvl4pPr>
            <a:lvl5pPr>
              <a:defRPr/>
            </a:lvl5pPr>
            <a:lvl6pPr>
              <a:defRPr/>
            </a:lvl6pPr>
            <a:lvl7pPr>
              <a:defRPr/>
            </a:lvl7pPr>
            <a:lvl8pPr>
              <a:defRPr/>
            </a:lvl8pPr>
            <a:lvl9pPr>
              <a:defRPr/>
            </a:lvl9pPr>
          </a:lstStyle>
          <a:p>
            <a:pPr lvl="3"/>
            <a:r>
              <a:rPr lang="nl-NL" noProof="0" dirty="0"/>
              <a:t>Lorem ipsum dolor sit amet, consectetuer adipiscing elit. Maecenas porttitor </a:t>
            </a:r>
            <a:r>
              <a:rPr lang="nl-NL" noProof="0" dirty="0" err="1"/>
              <a:t>congue</a:t>
            </a:r>
            <a:r>
              <a:rPr lang="nl-NL" noProof="0" dirty="0"/>
              <a:t> massa.</a:t>
            </a:r>
          </a:p>
        </p:txBody>
      </p:sp>
      <p:sp>
        <p:nvSpPr>
          <p:cNvPr id="57" name="Tijdelijke aanduiding voor verticale tekst 2">
            <a:extLst>
              <a:ext uri="{FF2B5EF4-FFF2-40B4-BE49-F238E27FC236}">
                <a16:creationId xmlns:a16="http://schemas.microsoft.com/office/drawing/2014/main" id="{AEAB05CB-E511-472B-8882-278FF33F85F5}"/>
              </a:ext>
            </a:extLst>
          </p:cNvPr>
          <p:cNvSpPr>
            <a:spLocks noGrp="1"/>
          </p:cNvSpPr>
          <p:nvPr>
            <p:ph type="body" orient="vert" idx="28" hasCustomPrompt="1"/>
          </p:nvPr>
        </p:nvSpPr>
        <p:spPr>
          <a:xfrm>
            <a:off x="3587185" y="3948727"/>
            <a:ext cx="2150231" cy="670898"/>
          </a:xfrm>
        </p:spPr>
        <p:txBody>
          <a:bodyPr vert="horz"/>
          <a:lstStyle>
            <a:lvl1pPr>
              <a:defRPr/>
            </a:lvl1pPr>
            <a:lvl2pPr>
              <a:defRPr/>
            </a:lvl2pPr>
            <a:lvl3pPr>
              <a:defRPr/>
            </a:lvl3pPr>
            <a:lvl4pPr>
              <a:defRPr/>
            </a:lvl4pPr>
            <a:lvl5pPr>
              <a:defRPr sz="2400" b="0" i="0">
                <a:solidFill>
                  <a:schemeClr val="bg1"/>
                </a:solidFill>
                <a:latin typeface="Lato Medium" panose="020F0502020204030203" pitchFamily="34" charset="0"/>
                <a:ea typeface="Lato Medium" panose="020F0502020204030203" pitchFamily="34" charset="0"/>
                <a:cs typeface="Lato Medium" panose="020F0502020204030203" pitchFamily="34" charset="0"/>
              </a:defRPr>
            </a:lvl5pPr>
            <a:lvl6pPr>
              <a:defRPr/>
            </a:lvl6pPr>
            <a:lvl7pPr>
              <a:defRPr/>
            </a:lvl7pPr>
            <a:lvl8pPr>
              <a:defRPr/>
            </a:lvl8pPr>
            <a:lvl9pPr>
              <a:defRPr/>
            </a:lvl9pPr>
          </a:lstStyle>
          <a:p>
            <a:pPr lvl="4"/>
            <a:r>
              <a:rPr lang="nl-NL" noProof="0" dirty="0"/>
              <a:t>Plaats hier een titel (2 regels)</a:t>
            </a:r>
          </a:p>
        </p:txBody>
      </p:sp>
      <p:sp>
        <p:nvSpPr>
          <p:cNvPr id="59" name="Tijdelijke aanduiding voor tekst 28">
            <a:extLst>
              <a:ext uri="{FF2B5EF4-FFF2-40B4-BE49-F238E27FC236}">
                <a16:creationId xmlns:a16="http://schemas.microsoft.com/office/drawing/2014/main" id="{622B5C83-2F20-446D-8FA2-75C57C0F16C7}"/>
              </a:ext>
            </a:extLst>
          </p:cNvPr>
          <p:cNvSpPr>
            <a:spLocks noGrp="1"/>
          </p:cNvSpPr>
          <p:nvPr>
            <p:ph type="body" sz="quarter" idx="29" hasCustomPrompt="1"/>
          </p:nvPr>
        </p:nvSpPr>
        <p:spPr>
          <a:xfrm>
            <a:off x="9118126" y="1754227"/>
            <a:ext cx="2557935" cy="4586247"/>
          </a:xfrm>
          <a:solidFill>
            <a:schemeClr val="accent6"/>
          </a:solidFill>
          <a:ln w="12700">
            <a:solidFill>
              <a:srgbClr val="EBEBEC"/>
            </a:solidFill>
          </a:ln>
        </p:spPr>
        <p:txBody>
          <a:bodyPr/>
          <a:lstStyle>
            <a:lvl1pPr marL="0" indent="0">
              <a:buNone/>
              <a:defRPr sz="100" b="0" i="0">
                <a:solidFill>
                  <a:schemeClr val="bg1"/>
                </a:solidFill>
                <a:latin typeface="Lato Light" panose="020F0502020204030203" pitchFamily="34" charset="0"/>
              </a:defRPr>
            </a:lvl1pPr>
          </a:lstStyle>
          <a:p>
            <a:pPr lvl="0"/>
            <a:r>
              <a:rPr lang="nl-NL" dirty="0"/>
              <a:t> </a:t>
            </a:r>
          </a:p>
        </p:txBody>
      </p:sp>
      <p:sp>
        <p:nvSpPr>
          <p:cNvPr id="60" name="Tijdelijke aanduiding voor afbeelding 16">
            <a:extLst>
              <a:ext uri="{FF2B5EF4-FFF2-40B4-BE49-F238E27FC236}">
                <a16:creationId xmlns:a16="http://schemas.microsoft.com/office/drawing/2014/main" id="{F5CB26A0-9DAB-411F-9035-39EA76F75DAD}"/>
              </a:ext>
            </a:extLst>
          </p:cNvPr>
          <p:cNvSpPr>
            <a:spLocks noGrp="1"/>
          </p:cNvSpPr>
          <p:nvPr>
            <p:ph type="pic" sz="quarter" idx="30" hasCustomPrompt="1"/>
          </p:nvPr>
        </p:nvSpPr>
        <p:spPr>
          <a:xfrm>
            <a:off x="9118125" y="1754227"/>
            <a:ext cx="2557936" cy="2001837"/>
          </a:xfrm>
          <a:solidFill>
            <a:schemeClr val="bg1">
              <a:lumMod val="95000"/>
            </a:schemeClr>
          </a:solidFill>
        </p:spPr>
        <p:txBody>
          <a:bodyPr lIns="360000" tIns="0" rIns="36000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61" name="Tijdelijke aanduiding voor verticale tekst 2">
            <a:extLst>
              <a:ext uri="{FF2B5EF4-FFF2-40B4-BE49-F238E27FC236}">
                <a16:creationId xmlns:a16="http://schemas.microsoft.com/office/drawing/2014/main" id="{14D45919-0BDA-45BD-A7A1-48D24B9D73F6}"/>
              </a:ext>
            </a:extLst>
          </p:cNvPr>
          <p:cNvSpPr>
            <a:spLocks noGrp="1"/>
          </p:cNvSpPr>
          <p:nvPr>
            <p:ph type="body" orient="vert" idx="31" hasCustomPrompt="1"/>
          </p:nvPr>
        </p:nvSpPr>
        <p:spPr>
          <a:xfrm>
            <a:off x="9321978" y="4851400"/>
            <a:ext cx="2150231" cy="1257299"/>
          </a:xfrm>
        </p:spPr>
        <p:txBody>
          <a:bodyPr vert="horz"/>
          <a:lstStyle>
            <a:lvl1pPr>
              <a:defRPr/>
            </a:lvl1pPr>
            <a:lvl2pPr>
              <a:defRPr/>
            </a:lvl2pPr>
            <a:lvl3pPr>
              <a:defRPr/>
            </a:lvl3pPr>
            <a:lvl4pPr>
              <a:spcBef>
                <a:spcPts val="0"/>
              </a:spcBef>
              <a:spcAft>
                <a:spcPts val="0"/>
              </a:spcAft>
              <a:defRPr b="0" i="0">
                <a:solidFill>
                  <a:schemeClr val="bg1"/>
                </a:solidFill>
                <a:latin typeface="Lato Light" panose="020F0502020204030203" pitchFamily="34" charset="0"/>
              </a:defRPr>
            </a:lvl4pPr>
            <a:lvl5pPr>
              <a:defRPr/>
            </a:lvl5pPr>
            <a:lvl6pPr>
              <a:defRPr/>
            </a:lvl6pPr>
            <a:lvl7pPr>
              <a:defRPr/>
            </a:lvl7pPr>
            <a:lvl8pPr>
              <a:defRPr/>
            </a:lvl8pPr>
            <a:lvl9pPr>
              <a:defRPr/>
            </a:lvl9pPr>
          </a:lstStyle>
          <a:p>
            <a:pPr lvl="3"/>
            <a:r>
              <a:rPr lang="nl-NL" noProof="0" dirty="0"/>
              <a:t>Lorem ipsum dolor sit amet, consectetuer adipiscing elit. Maecenas porttitor </a:t>
            </a:r>
            <a:r>
              <a:rPr lang="nl-NL" noProof="0" dirty="0" err="1"/>
              <a:t>congue</a:t>
            </a:r>
            <a:r>
              <a:rPr lang="nl-NL" noProof="0" dirty="0"/>
              <a:t> massa.</a:t>
            </a:r>
          </a:p>
        </p:txBody>
      </p:sp>
      <p:sp>
        <p:nvSpPr>
          <p:cNvPr id="62" name="Tijdelijke aanduiding voor verticale tekst 2">
            <a:extLst>
              <a:ext uri="{FF2B5EF4-FFF2-40B4-BE49-F238E27FC236}">
                <a16:creationId xmlns:a16="http://schemas.microsoft.com/office/drawing/2014/main" id="{5934FBDC-C8E6-4D5D-B5FA-3E6D3ABA05C4}"/>
              </a:ext>
            </a:extLst>
          </p:cNvPr>
          <p:cNvSpPr>
            <a:spLocks noGrp="1"/>
          </p:cNvSpPr>
          <p:nvPr>
            <p:ph type="body" orient="vert" idx="32" hasCustomPrompt="1"/>
          </p:nvPr>
        </p:nvSpPr>
        <p:spPr>
          <a:xfrm>
            <a:off x="9321978" y="3948727"/>
            <a:ext cx="2150231" cy="670898"/>
          </a:xfrm>
        </p:spPr>
        <p:txBody>
          <a:bodyPr vert="horz"/>
          <a:lstStyle>
            <a:lvl1pPr>
              <a:defRPr/>
            </a:lvl1pPr>
            <a:lvl2pPr>
              <a:defRPr/>
            </a:lvl2pPr>
            <a:lvl3pPr>
              <a:defRPr/>
            </a:lvl3pPr>
            <a:lvl4pPr>
              <a:defRPr/>
            </a:lvl4pPr>
            <a:lvl5pPr>
              <a:defRPr sz="2400" b="0" i="0">
                <a:solidFill>
                  <a:schemeClr val="bg1"/>
                </a:solidFill>
                <a:latin typeface="Lato Medium" panose="020F0502020204030203" pitchFamily="34" charset="0"/>
                <a:ea typeface="Lato Medium" panose="020F0502020204030203" pitchFamily="34" charset="0"/>
                <a:cs typeface="Lato Medium" panose="020F0502020204030203" pitchFamily="34" charset="0"/>
              </a:defRPr>
            </a:lvl5pPr>
            <a:lvl6pPr>
              <a:defRPr/>
            </a:lvl6pPr>
            <a:lvl7pPr>
              <a:defRPr/>
            </a:lvl7pPr>
            <a:lvl8pPr>
              <a:defRPr/>
            </a:lvl8pPr>
            <a:lvl9pPr>
              <a:defRPr/>
            </a:lvl9pPr>
          </a:lstStyle>
          <a:p>
            <a:pPr lvl="4"/>
            <a:r>
              <a:rPr lang="nl-NL" noProof="0" dirty="0"/>
              <a:t>Plaats hier een titel (2 regels)</a:t>
            </a:r>
          </a:p>
        </p:txBody>
      </p:sp>
      <p:sp>
        <p:nvSpPr>
          <p:cNvPr id="64" name="Tijdelijke aanduiding voor tekst 28">
            <a:extLst>
              <a:ext uri="{FF2B5EF4-FFF2-40B4-BE49-F238E27FC236}">
                <a16:creationId xmlns:a16="http://schemas.microsoft.com/office/drawing/2014/main" id="{1EDBEAE1-AD6A-4852-B055-B38B12745AFD}"/>
              </a:ext>
            </a:extLst>
          </p:cNvPr>
          <p:cNvSpPr>
            <a:spLocks noGrp="1"/>
          </p:cNvSpPr>
          <p:nvPr>
            <p:ph type="body" sz="quarter" idx="33" hasCustomPrompt="1"/>
          </p:nvPr>
        </p:nvSpPr>
        <p:spPr>
          <a:xfrm>
            <a:off x="6250727" y="1754227"/>
            <a:ext cx="2557935" cy="4586247"/>
          </a:xfrm>
          <a:solidFill>
            <a:schemeClr val="accent5"/>
          </a:solidFill>
          <a:ln w="12700">
            <a:solidFill>
              <a:srgbClr val="EBEBEC"/>
            </a:solidFill>
          </a:ln>
        </p:spPr>
        <p:txBody>
          <a:bodyPr/>
          <a:lstStyle>
            <a:lvl1pPr marL="0" indent="0">
              <a:buNone/>
              <a:defRPr sz="100" b="0" i="0">
                <a:solidFill>
                  <a:schemeClr val="bg1"/>
                </a:solidFill>
                <a:latin typeface="Lato Light" panose="020F0502020204030203" pitchFamily="34" charset="0"/>
              </a:defRPr>
            </a:lvl1pPr>
          </a:lstStyle>
          <a:p>
            <a:pPr lvl="0"/>
            <a:r>
              <a:rPr lang="nl-NL" dirty="0"/>
              <a:t> </a:t>
            </a:r>
          </a:p>
        </p:txBody>
      </p:sp>
      <p:sp>
        <p:nvSpPr>
          <p:cNvPr id="65" name="Tijdelijke aanduiding voor afbeelding 16">
            <a:extLst>
              <a:ext uri="{FF2B5EF4-FFF2-40B4-BE49-F238E27FC236}">
                <a16:creationId xmlns:a16="http://schemas.microsoft.com/office/drawing/2014/main" id="{3016D28B-2481-471D-A5AA-D8D7623E6E97}"/>
              </a:ext>
            </a:extLst>
          </p:cNvPr>
          <p:cNvSpPr>
            <a:spLocks noGrp="1"/>
          </p:cNvSpPr>
          <p:nvPr>
            <p:ph type="pic" sz="quarter" idx="34" hasCustomPrompt="1"/>
          </p:nvPr>
        </p:nvSpPr>
        <p:spPr>
          <a:xfrm>
            <a:off x="6250730" y="1754227"/>
            <a:ext cx="2557936" cy="2001837"/>
          </a:xfrm>
          <a:solidFill>
            <a:schemeClr val="bg1">
              <a:lumMod val="95000"/>
            </a:schemeClr>
          </a:solidFill>
        </p:spPr>
        <p:txBody>
          <a:bodyPr lIns="360000" tIns="0" rIns="36000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66" name="Tijdelijke aanduiding voor verticale tekst 2">
            <a:extLst>
              <a:ext uri="{FF2B5EF4-FFF2-40B4-BE49-F238E27FC236}">
                <a16:creationId xmlns:a16="http://schemas.microsoft.com/office/drawing/2014/main" id="{7E796661-6BC5-4D59-B681-0BE4F5E1513D}"/>
              </a:ext>
            </a:extLst>
          </p:cNvPr>
          <p:cNvSpPr>
            <a:spLocks noGrp="1"/>
          </p:cNvSpPr>
          <p:nvPr>
            <p:ph type="body" orient="vert" idx="35" hasCustomPrompt="1"/>
          </p:nvPr>
        </p:nvSpPr>
        <p:spPr>
          <a:xfrm>
            <a:off x="6454579" y="4851400"/>
            <a:ext cx="2150231" cy="1257299"/>
          </a:xfrm>
        </p:spPr>
        <p:txBody>
          <a:bodyPr vert="horz"/>
          <a:lstStyle>
            <a:lvl1pPr>
              <a:defRPr/>
            </a:lvl1pPr>
            <a:lvl2pPr>
              <a:defRPr/>
            </a:lvl2pPr>
            <a:lvl3pPr>
              <a:defRPr/>
            </a:lvl3pPr>
            <a:lvl4pPr>
              <a:spcBef>
                <a:spcPts val="0"/>
              </a:spcBef>
              <a:spcAft>
                <a:spcPts val="0"/>
              </a:spcAft>
              <a:defRPr b="0" i="0">
                <a:solidFill>
                  <a:schemeClr val="bg1"/>
                </a:solidFill>
                <a:latin typeface="Lato Light" panose="020F0502020204030203" pitchFamily="34" charset="0"/>
              </a:defRPr>
            </a:lvl4pPr>
            <a:lvl5pPr>
              <a:defRPr/>
            </a:lvl5pPr>
            <a:lvl6pPr>
              <a:defRPr/>
            </a:lvl6pPr>
            <a:lvl7pPr>
              <a:defRPr/>
            </a:lvl7pPr>
            <a:lvl8pPr>
              <a:defRPr/>
            </a:lvl8pPr>
            <a:lvl9pPr>
              <a:defRPr/>
            </a:lvl9pPr>
          </a:lstStyle>
          <a:p>
            <a:pPr lvl="3"/>
            <a:r>
              <a:rPr lang="nl-NL" noProof="0" dirty="0"/>
              <a:t>Lorem ipsum dolor sit amet, consectetuer adipiscing elit. Maecenas porttitor </a:t>
            </a:r>
            <a:r>
              <a:rPr lang="nl-NL" noProof="0" dirty="0" err="1"/>
              <a:t>congue</a:t>
            </a:r>
            <a:r>
              <a:rPr lang="nl-NL" noProof="0" dirty="0"/>
              <a:t> massa.</a:t>
            </a:r>
          </a:p>
        </p:txBody>
      </p:sp>
      <p:sp>
        <p:nvSpPr>
          <p:cNvPr id="67" name="Tijdelijke aanduiding voor verticale tekst 2">
            <a:extLst>
              <a:ext uri="{FF2B5EF4-FFF2-40B4-BE49-F238E27FC236}">
                <a16:creationId xmlns:a16="http://schemas.microsoft.com/office/drawing/2014/main" id="{71A78F47-D381-4E7E-8FCF-6B09B984FDB7}"/>
              </a:ext>
            </a:extLst>
          </p:cNvPr>
          <p:cNvSpPr>
            <a:spLocks noGrp="1"/>
          </p:cNvSpPr>
          <p:nvPr>
            <p:ph type="body" orient="vert" idx="36" hasCustomPrompt="1"/>
          </p:nvPr>
        </p:nvSpPr>
        <p:spPr>
          <a:xfrm>
            <a:off x="6454579" y="3948727"/>
            <a:ext cx="2150231" cy="670898"/>
          </a:xfrm>
        </p:spPr>
        <p:txBody>
          <a:bodyPr vert="horz"/>
          <a:lstStyle>
            <a:lvl1pPr>
              <a:defRPr/>
            </a:lvl1pPr>
            <a:lvl2pPr>
              <a:defRPr/>
            </a:lvl2pPr>
            <a:lvl3pPr>
              <a:defRPr/>
            </a:lvl3pPr>
            <a:lvl4pPr>
              <a:defRPr/>
            </a:lvl4pPr>
            <a:lvl5pPr>
              <a:defRPr sz="2400" b="0" i="0">
                <a:solidFill>
                  <a:schemeClr val="bg1"/>
                </a:solidFill>
                <a:latin typeface="Lato Medium" panose="020F0502020204030203" pitchFamily="34" charset="0"/>
                <a:ea typeface="Lato Medium" panose="020F0502020204030203" pitchFamily="34" charset="0"/>
                <a:cs typeface="Lato Medium" panose="020F0502020204030203" pitchFamily="34" charset="0"/>
              </a:defRPr>
            </a:lvl5pPr>
            <a:lvl6pPr>
              <a:defRPr/>
            </a:lvl6pPr>
            <a:lvl7pPr>
              <a:defRPr/>
            </a:lvl7pPr>
            <a:lvl8pPr>
              <a:defRPr/>
            </a:lvl8pPr>
            <a:lvl9pPr>
              <a:defRPr/>
            </a:lvl9pPr>
          </a:lstStyle>
          <a:p>
            <a:pPr lvl="4"/>
            <a:r>
              <a:rPr lang="nl-NL" noProof="0" dirty="0"/>
              <a:t>Plaats hier een titel (2 regels)</a:t>
            </a:r>
          </a:p>
        </p:txBody>
      </p:sp>
      <p:grpSp>
        <p:nvGrpSpPr>
          <p:cNvPr id="26" name="INSTRUCTIE">
            <a:extLst>
              <a:ext uri="{FF2B5EF4-FFF2-40B4-BE49-F238E27FC236}">
                <a16:creationId xmlns:a16="http://schemas.microsoft.com/office/drawing/2014/main" id="{1029CBD1-BA65-43A9-9297-24ACD1AB6C49}"/>
              </a:ext>
            </a:extLst>
          </p:cNvPr>
          <p:cNvGrpSpPr/>
          <p:nvPr userDrawn="1"/>
        </p:nvGrpSpPr>
        <p:grpSpPr>
          <a:xfrm>
            <a:off x="-3798244" y="0"/>
            <a:ext cx="3593091" cy="4641338"/>
            <a:chOff x="-3786165" y="0"/>
            <a:chExt cx="3593091" cy="4641338"/>
          </a:xfrm>
        </p:grpSpPr>
        <p:sp>
          <p:nvSpPr>
            <p:cNvPr id="27" name="Rechthoek 26">
              <a:extLst>
                <a:ext uri="{FF2B5EF4-FFF2-40B4-BE49-F238E27FC236}">
                  <a16:creationId xmlns:a16="http://schemas.microsoft.com/office/drawing/2014/main" id="{BE412EC3-4078-46D8-96D2-134192D6A034}"/>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Tekstniveaus kiezen</a:t>
              </a:r>
            </a:p>
          </p:txBody>
        </p:sp>
        <p:sp>
          <p:nvSpPr>
            <p:cNvPr id="29" name="Ovaal 28">
              <a:extLst>
                <a:ext uri="{FF2B5EF4-FFF2-40B4-BE49-F238E27FC236}">
                  <a16:creationId xmlns:a16="http://schemas.microsoft.com/office/drawing/2014/main" id="{C83B5E9B-D668-46AB-922E-DF1249B44ED2}"/>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0" name="Rechthoek 29">
              <a:extLst>
                <a:ext uri="{FF2B5EF4-FFF2-40B4-BE49-F238E27FC236}">
                  <a16:creationId xmlns:a16="http://schemas.microsoft.com/office/drawing/2014/main" id="{6754D5CA-E317-4B22-85AC-6833CA553994}"/>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1" name="Ovaal 30">
              <a:extLst>
                <a:ext uri="{FF2B5EF4-FFF2-40B4-BE49-F238E27FC236}">
                  <a16:creationId xmlns:a16="http://schemas.microsoft.com/office/drawing/2014/main" id="{5907EB8A-96E5-4728-81B6-9BA7B6E16DF6}"/>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2" name="Rechthoek 31">
              <a:extLst>
                <a:ext uri="{FF2B5EF4-FFF2-40B4-BE49-F238E27FC236}">
                  <a16:creationId xmlns:a16="http://schemas.microsoft.com/office/drawing/2014/main" id="{9809C16F-8149-4136-B7C3-12E5B7AE2B5C}"/>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33" name="Rechthoek 32">
              <a:extLst>
                <a:ext uri="{FF2B5EF4-FFF2-40B4-BE49-F238E27FC236}">
                  <a16:creationId xmlns:a16="http://schemas.microsoft.com/office/drawing/2014/main" id="{B4E35E3C-E31C-405A-A06D-3BA368002A8F}"/>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#1</a:t>
              </a:r>
            </a:p>
          </p:txBody>
        </p:sp>
        <p:sp>
          <p:nvSpPr>
            <p:cNvPr id="34" name="Ovaal 33">
              <a:extLst>
                <a:ext uri="{FF2B5EF4-FFF2-40B4-BE49-F238E27FC236}">
                  <a16:creationId xmlns:a16="http://schemas.microsoft.com/office/drawing/2014/main" id="{309475D2-3AA5-4DFC-B250-D1DF50657486}"/>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5" name="Rechthoek 34">
              <a:extLst>
                <a:ext uri="{FF2B5EF4-FFF2-40B4-BE49-F238E27FC236}">
                  <a16:creationId xmlns:a16="http://schemas.microsoft.com/office/drawing/2014/main" id="{F06AF805-7FDC-47B2-9424-C4B90D9032AE}"/>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#2</a:t>
              </a:r>
            </a:p>
          </p:txBody>
        </p:sp>
        <p:sp>
          <p:nvSpPr>
            <p:cNvPr id="36" name="Ovaal 35">
              <a:extLst>
                <a:ext uri="{FF2B5EF4-FFF2-40B4-BE49-F238E27FC236}">
                  <a16:creationId xmlns:a16="http://schemas.microsoft.com/office/drawing/2014/main" id="{E04890CC-8B7E-4A75-BF83-D1BAC7765A5C}"/>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7" name="Rechthoek 36">
              <a:extLst>
                <a:ext uri="{FF2B5EF4-FFF2-40B4-BE49-F238E27FC236}">
                  <a16:creationId xmlns:a16="http://schemas.microsoft.com/office/drawing/2014/main" id="{10A0FC60-9A4E-46A0-B137-F40357D69B9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38" name="Ovaal 37">
              <a:extLst>
                <a:ext uri="{FF2B5EF4-FFF2-40B4-BE49-F238E27FC236}">
                  <a16:creationId xmlns:a16="http://schemas.microsoft.com/office/drawing/2014/main" id="{03BB9EA5-4170-4ED2-B95F-9B45B877C9C4}"/>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39" name="Rechthoek 38">
              <a:extLst>
                <a:ext uri="{FF2B5EF4-FFF2-40B4-BE49-F238E27FC236}">
                  <a16:creationId xmlns:a16="http://schemas.microsoft.com/office/drawing/2014/main" id="{3214BF8D-F699-4EF6-B403-CEE19DDC9F03}"/>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#1</a:t>
              </a:r>
            </a:p>
          </p:txBody>
        </p:sp>
        <p:sp>
          <p:nvSpPr>
            <p:cNvPr id="40" name="Ovaal 39">
              <a:extLst>
                <a:ext uri="{FF2B5EF4-FFF2-40B4-BE49-F238E27FC236}">
                  <a16:creationId xmlns:a16="http://schemas.microsoft.com/office/drawing/2014/main" id="{3492D4D8-4287-43A9-8294-F0A09C5A6B31}"/>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41" name="Rechthoek 40">
              <a:extLst>
                <a:ext uri="{FF2B5EF4-FFF2-40B4-BE49-F238E27FC236}">
                  <a16:creationId xmlns:a16="http://schemas.microsoft.com/office/drawing/2014/main" id="{1B3A8232-0795-4213-81CD-C97A77007BA4}"/>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42" name="Ovaal 41">
              <a:extLst>
                <a:ext uri="{FF2B5EF4-FFF2-40B4-BE49-F238E27FC236}">
                  <a16:creationId xmlns:a16="http://schemas.microsoft.com/office/drawing/2014/main" id="{9881995A-11AA-439B-A143-A75E2E573A88}"/>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43" name="Rechthoek 42">
              <a:extLst>
                <a:ext uri="{FF2B5EF4-FFF2-40B4-BE49-F238E27FC236}">
                  <a16:creationId xmlns:a16="http://schemas.microsoft.com/office/drawing/2014/main" id="{9CB1F1E3-CEC7-49EA-B098-F0F6B33F9606}"/>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U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44" name="Ovaal 43">
              <a:extLst>
                <a:ext uri="{FF2B5EF4-FFF2-40B4-BE49-F238E27FC236}">
                  <a16:creationId xmlns:a16="http://schemas.microsoft.com/office/drawing/2014/main" id="{D78B48AB-2D89-4750-B80E-EE1CAD56A459}"/>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45" name="Rechthoek 44">
              <a:extLst>
                <a:ext uri="{FF2B5EF4-FFF2-40B4-BE49-F238E27FC236}">
                  <a16:creationId xmlns:a16="http://schemas.microsoft.com/office/drawing/2014/main" id="{F9FA83E6-D6D2-43FD-A53A-487442A614B4}"/>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450850" marR="0" lvl="0" indent="-184150" defTabSz="914400" eaLnBrk="1" fontAlgn="auto" latinLnBrk="0" hangingPunct="1">
                <a:lnSpc>
                  <a:spcPct val="100000"/>
                </a:lnSpc>
                <a:spcBef>
                  <a:spcPts val="600"/>
                </a:spcBef>
                <a:spcAft>
                  <a:spcPts val="600"/>
                </a:spcAft>
                <a:buClr>
                  <a:schemeClr val="tx1"/>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46" name="Ovaal 45">
              <a:extLst>
                <a:ext uri="{FF2B5EF4-FFF2-40B4-BE49-F238E27FC236}">
                  <a16:creationId xmlns:a16="http://schemas.microsoft.com/office/drawing/2014/main" id="{73DA25A3-1BE0-4775-944B-1640D5450C65}"/>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47" name="Rechthoek 46">
              <a:extLst>
                <a:ext uri="{FF2B5EF4-FFF2-40B4-BE49-F238E27FC236}">
                  <a16:creationId xmlns:a16="http://schemas.microsoft.com/office/drawing/2014/main" id="{BBDC220A-AFC0-4C07-8909-B72E8B984D84}"/>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600" b="1" i="0" u="none" strike="noStrike" kern="0" cap="all"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#2</a:t>
              </a:r>
            </a:p>
          </p:txBody>
        </p:sp>
        <p:grpSp>
          <p:nvGrpSpPr>
            <p:cNvPr id="50" name="VOORBEELD">
              <a:extLst>
                <a:ext uri="{FF2B5EF4-FFF2-40B4-BE49-F238E27FC236}">
                  <a16:creationId xmlns:a16="http://schemas.microsoft.com/office/drawing/2014/main" id="{00E9F0CA-CD1C-4CF9-8BFC-724784A93071}"/>
                </a:ext>
              </a:extLst>
            </p:cNvPr>
            <p:cNvGrpSpPr/>
            <p:nvPr userDrawn="1"/>
          </p:nvGrpSpPr>
          <p:grpSpPr>
            <a:xfrm>
              <a:off x="-3605171" y="458674"/>
              <a:ext cx="3234311" cy="558875"/>
              <a:chOff x="-3605171" y="458674"/>
              <a:chExt cx="3234311" cy="558875"/>
            </a:xfrm>
          </p:grpSpPr>
          <p:sp>
            <p:nvSpPr>
              <p:cNvPr id="51" name="Rechthoek 50">
                <a:extLst>
                  <a:ext uri="{FF2B5EF4-FFF2-40B4-BE49-F238E27FC236}">
                    <a16:creationId xmlns:a16="http://schemas.microsoft.com/office/drawing/2014/main" id="{E35BB521-EDC6-47C5-AC48-53238B758253}"/>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52" name="Rechthoek 51">
                <a:extLst>
                  <a:ext uri="{FF2B5EF4-FFF2-40B4-BE49-F238E27FC236}">
                    <a16:creationId xmlns:a16="http://schemas.microsoft.com/office/drawing/2014/main" id="{15767DDB-DA37-42AD-8FA6-F01BD32CE1BD}"/>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53" name="Groep 52">
                <a:extLst>
                  <a:ext uri="{FF2B5EF4-FFF2-40B4-BE49-F238E27FC236}">
                    <a16:creationId xmlns:a16="http://schemas.microsoft.com/office/drawing/2014/main" id="{B2F1DE9C-234E-4D9E-A18F-2022E3624BD3}"/>
                  </a:ext>
                </a:extLst>
              </p:cNvPr>
              <p:cNvGrpSpPr/>
              <p:nvPr userDrawn="1"/>
            </p:nvGrpSpPr>
            <p:grpSpPr>
              <a:xfrm>
                <a:off x="-3386247" y="830871"/>
                <a:ext cx="139423" cy="109566"/>
                <a:chOff x="-2866744" y="827071"/>
                <a:chExt cx="168701" cy="132575"/>
              </a:xfrm>
            </p:grpSpPr>
            <p:grpSp>
              <p:nvGrpSpPr>
                <p:cNvPr id="96" name="Groep 95">
                  <a:extLst>
                    <a:ext uri="{FF2B5EF4-FFF2-40B4-BE49-F238E27FC236}">
                      <a16:creationId xmlns:a16="http://schemas.microsoft.com/office/drawing/2014/main" id="{EA3D2AA3-38E6-4D7C-93DA-9C7CAF77C26C}"/>
                    </a:ext>
                  </a:extLst>
                </p:cNvPr>
                <p:cNvGrpSpPr/>
                <p:nvPr userDrawn="1"/>
              </p:nvGrpSpPr>
              <p:grpSpPr>
                <a:xfrm>
                  <a:off x="-2866744" y="827071"/>
                  <a:ext cx="168701" cy="132575"/>
                  <a:chOff x="-2866744" y="827071"/>
                  <a:chExt cx="168701" cy="132575"/>
                </a:xfrm>
              </p:grpSpPr>
              <p:cxnSp>
                <p:nvCxnSpPr>
                  <p:cNvPr id="98" name="Rechte verbindingslijn 97">
                    <a:extLst>
                      <a:ext uri="{FF2B5EF4-FFF2-40B4-BE49-F238E27FC236}">
                        <a16:creationId xmlns:a16="http://schemas.microsoft.com/office/drawing/2014/main" id="{DD8892A5-5A77-4140-AEF2-6F42D0A4E144}"/>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99" name="Rechte verbindingslijn 98">
                    <a:extLst>
                      <a:ext uri="{FF2B5EF4-FFF2-40B4-BE49-F238E27FC236}">
                        <a16:creationId xmlns:a16="http://schemas.microsoft.com/office/drawing/2014/main" id="{F56086BA-D9FF-49BE-8352-28393BCAD2A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00" name="Rechte verbindingslijn 99">
                    <a:extLst>
                      <a:ext uri="{FF2B5EF4-FFF2-40B4-BE49-F238E27FC236}">
                        <a16:creationId xmlns:a16="http://schemas.microsoft.com/office/drawing/2014/main" id="{4CD4FF99-60AF-4934-BC4E-67B4BDD4C77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01" name="Rechte verbindingslijn 100">
                    <a:extLst>
                      <a:ext uri="{FF2B5EF4-FFF2-40B4-BE49-F238E27FC236}">
                        <a16:creationId xmlns:a16="http://schemas.microsoft.com/office/drawing/2014/main" id="{6B142F28-00AD-4274-B83F-36150C5D971D}"/>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02" name="Rechte verbindingslijn 101">
                    <a:extLst>
                      <a:ext uri="{FF2B5EF4-FFF2-40B4-BE49-F238E27FC236}">
                        <a16:creationId xmlns:a16="http://schemas.microsoft.com/office/drawing/2014/main" id="{AE3CCEE3-75B6-4148-8950-93CCA58D4D9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97" name="Pijl: rechts 96">
                  <a:extLst>
                    <a:ext uri="{FF2B5EF4-FFF2-40B4-BE49-F238E27FC236}">
                      <a16:creationId xmlns:a16="http://schemas.microsoft.com/office/drawing/2014/main" id="{484BED1C-904D-41DA-AECF-83576E67152F}"/>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58" name="Groep 57">
                <a:extLst>
                  <a:ext uri="{FF2B5EF4-FFF2-40B4-BE49-F238E27FC236}">
                    <a16:creationId xmlns:a16="http://schemas.microsoft.com/office/drawing/2014/main" id="{3DA444E6-6B82-4E91-9DCE-7549C15F9DF8}"/>
                  </a:ext>
                </a:extLst>
              </p:cNvPr>
              <p:cNvGrpSpPr/>
              <p:nvPr userDrawn="1"/>
            </p:nvGrpSpPr>
            <p:grpSpPr>
              <a:xfrm>
                <a:off x="-3605171" y="830871"/>
                <a:ext cx="139423" cy="109566"/>
                <a:chOff x="-2866744" y="518074"/>
                <a:chExt cx="168701" cy="132575"/>
              </a:xfrm>
            </p:grpSpPr>
            <p:grpSp>
              <p:nvGrpSpPr>
                <p:cNvPr id="89" name="Groep 88">
                  <a:extLst>
                    <a:ext uri="{FF2B5EF4-FFF2-40B4-BE49-F238E27FC236}">
                      <a16:creationId xmlns:a16="http://schemas.microsoft.com/office/drawing/2014/main" id="{C7972E4E-E3CC-40CA-8927-ECD2B4D234A2}"/>
                    </a:ext>
                  </a:extLst>
                </p:cNvPr>
                <p:cNvGrpSpPr/>
                <p:nvPr userDrawn="1"/>
              </p:nvGrpSpPr>
              <p:grpSpPr>
                <a:xfrm>
                  <a:off x="-2866744" y="518074"/>
                  <a:ext cx="168701" cy="132575"/>
                  <a:chOff x="-2866744" y="518074"/>
                  <a:chExt cx="168701" cy="132575"/>
                </a:xfrm>
              </p:grpSpPr>
              <p:cxnSp>
                <p:nvCxnSpPr>
                  <p:cNvPr id="91" name="Rechte verbindingslijn 90">
                    <a:extLst>
                      <a:ext uri="{FF2B5EF4-FFF2-40B4-BE49-F238E27FC236}">
                        <a16:creationId xmlns:a16="http://schemas.microsoft.com/office/drawing/2014/main" id="{CF91AAAD-7811-4F0D-96F8-C2D9C9182B1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92" name="Rechte verbindingslijn 91">
                    <a:extLst>
                      <a:ext uri="{FF2B5EF4-FFF2-40B4-BE49-F238E27FC236}">
                        <a16:creationId xmlns:a16="http://schemas.microsoft.com/office/drawing/2014/main" id="{D8BFDEDF-81DC-49D0-B10D-5023CBB1337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93" name="Rechte verbindingslijn 92">
                    <a:extLst>
                      <a:ext uri="{FF2B5EF4-FFF2-40B4-BE49-F238E27FC236}">
                        <a16:creationId xmlns:a16="http://schemas.microsoft.com/office/drawing/2014/main" id="{7059099B-E1B0-44ED-9B0A-9BF47DD8931B}"/>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94" name="Rechte verbindingslijn 93">
                    <a:extLst>
                      <a:ext uri="{FF2B5EF4-FFF2-40B4-BE49-F238E27FC236}">
                        <a16:creationId xmlns:a16="http://schemas.microsoft.com/office/drawing/2014/main" id="{F6B6D9E2-D245-483B-8F0B-EF400A900529}"/>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95" name="Rechte verbindingslijn 94">
                    <a:extLst>
                      <a:ext uri="{FF2B5EF4-FFF2-40B4-BE49-F238E27FC236}">
                        <a16:creationId xmlns:a16="http://schemas.microsoft.com/office/drawing/2014/main" id="{79F187A5-4AE7-472A-BC25-8C60B62AE62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90" name="Pijl: rechts 89">
                  <a:extLst>
                    <a:ext uri="{FF2B5EF4-FFF2-40B4-BE49-F238E27FC236}">
                      <a16:creationId xmlns:a16="http://schemas.microsoft.com/office/drawing/2014/main" id="{F14A01EF-313C-4242-BC3F-0CD485DEE54D}"/>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63" name="Rechte verbindingslijn 62">
                <a:extLst>
                  <a:ext uri="{FF2B5EF4-FFF2-40B4-BE49-F238E27FC236}">
                    <a16:creationId xmlns:a16="http://schemas.microsoft.com/office/drawing/2014/main" id="{7A5DF2AD-F386-45BB-805D-8AB6DB0F2F32}"/>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68" name="Rechte verbindingslijn 67">
                <a:extLst>
                  <a:ext uri="{FF2B5EF4-FFF2-40B4-BE49-F238E27FC236}">
                    <a16:creationId xmlns:a16="http://schemas.microsoft.com/office/drawing/2014/main" id="{DDEA6A70-A392-48F9-8CBD-17550446EA0E}"/>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69" name="Rechthoek 68">
                <a:extLst>
                  <a:ext uri="{FF2B5EF4-FFF2-40B4-BE49-F238E27FC236}">
                    <a16:creationId xmlns:a16="http://schemas.microsoft.com/office/drawing/2014/main" id="{3878BB00-AD66-428B-BFA0-CFDD90BA3D9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70" name="Rechthoek 69">
                <a:extLst>
                  <a:ext uri="{FF2B5EF4-FFF2-40B4-BE49-F238E27FC236}">
                    <a16:creationId xmlns:a16="http://schemas.microsoft.com/office/drawing/2014/main" id="{8DD30F50-7DD9-42E8-A15A-A5DAEA8C2F77}"/>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71" name="Groep 70">
                <a:extLst>
                  <a:ext uri="{FF2B5EF4-FFF2-40B4-BE49-F238E27FC236}">
                    <a16:creationId xmlns:a16="http://schemas.microsoft.com/office/drawing/2014/main" id="{1783435A-A6D8-4A58-AE26-6AB8DED5A081}"/>
                  </a:ext>
                </a:extLst>
              </p:cNvPr>
              <p:cNvGrpSpPr/>
              <p:nvPr userDrawn="1"/>
            </p:nvGrpSpPr>
            <p:grpSpPr>
              <a:xfrm>
                <a:off x="-2916763" y="769168"/>
                <a:ext cx="268738" cy="248381"/>
                <a:chOff x="-2916763" y="769168"/>
                <a:chExt cx="268738" cy="248381"/>
              </a:xfrm>
            </p:grpSpPr>
            <p:sp>
              <p:nvSpPr>
                <p:cNvPr id="81" name="Rechthoek 80">
                  <a:extLst>
                    <a:ext uri="{FF2B5EF4-FFF2-40B4-BE49-F238E27FC236}">
                      <a16:creationId xmlns:a16="http://schemas.microsoft.com/office/drawing/2014/main" id="{986CA39D-4DC5-4E73-889E-F4F5518800FF}"/>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82" name="Groep 81">
                  <a:extLst>
                    <a:ext uri="{FF2B5EF4-FFF2-40B4-BE49-F238E27FC236}">
                      <a16:creationId xmlns:a16="http://schemas.microsoft.com/office/drawing/2014/main" id="{4A57194B-78A9-4C10-8BFA-11DA99241367}"/>
                    </a:ext>
                  </a:extLst>
                </p:cNvPr>
                <p:cNvGrpSpPr/>
                <p:nvPr userDrawn="1"/>
              </p:nvGrpSpPr>
              <p:grpSpPr>
                <a:xfrm>
                  <a:off x="-2866744" y="827071"/>
                  <a:ext cx="168701" cy="132575"/>
                  <a:chOff x="-2866744" y="827071"/>
                  <a:chExt cx="168701" cy="132575"/>
                </a:xfrm>
              </p:grpSpPr>
              <p:cxnSp>
                <p:nvCxnSpPr>
                  <p:cNvPr id="84" name="Rechte verbindingslijn 83">
                    <a:extLst>
                      <a:ext uri="{FF2B5EF4-FFF2-40B4-BE49-F238E27FC236}">
                        <a16:creationId xmlns:a16="http://schemas.microsoft.com/office/drawing/2014/main" id="{3D94A9D4-A06E-4D81-94A7-A53D0DEB3A2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85" name="Rechte verbindingslijn 84">
                    <a:extLst>
                      <a:ext uri="{FF2B5EF4-FFF2-40B4-BE49-F238E27FC236}">
                        <a16:creationId xmlns:a16="http://schemas.microsoft.com/office/drawing/2014/main" id="{C4D42840-642A-4DEE-9C8C-9D17EBE18A9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86" name="Rechte verbindingslijn 85">
                    <a:extLst>
                      <a:ext uri="{FF2B5EF4-FFF2-40B4-BE49-F238E27FC236}">
                        <a16:creationId xmlns:a16="http://schemas.microsoft.com/office/drawing/2014/main" id="{B488137A-CF23-482A-B5A1-46B607948A6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87" name="Rechte verbindingslijn 86">
                    <a:extLst>
                      <a:ext uri="{FF2B5EF4-FFF2-40B4-BE49-F238E27FC236}">
                        <a16:creationId xmlns:a16="http://schemas.microsoft.com/office/drawing/2014/main" id="{6AD07A72-074A-4EA5-A03A-4DAAE902D72A}"/>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8" name="Rechte verbindingslijn 87">
                    <a:extLst>
                      <a:ext uri="{FF2B5EF4-FFF2-40B4-BE49-F238E27FC236}">
                        <a16:creationId xmlns:a16="http://schemas.microsoft.com/office/drawing/2014/main" id="{9A9359F8-7DA2-44B9-9359-ED80C046E4C8}"/>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83" name="Pijl: rechts 82">
                  <a:extLst>
                    <a:ext uri="{FF2B5EF4-FFF2-40B4-BE49-F238E27FC236}">
                      <a16:creationId xmlns:a16="http://schemas.microsoft.com/office/drawing/2014/main" id="{547270E4-F694-4BB1-80C2-CD856153A26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72" name="Groep 71">
                <a:extLst>
                  <a:ext uri="{FF2B5EF4-FFF2-40B4-BE49-F238E27FC236}">
                    <a16:creationId xmlns:a16="http://schemas.microsoft.com/office/drawing/2014/main" id="{8C3C778D-F061-450F-907E-64D03030CDC1}"/>
                  </a:ext>
                </a:extLst>
              </p:cNvPr>
              <p:cNvGrpSpPr/>
              <p:nvPr userDrawn="1"/>
            </p:nvGrpSpPr>
            <p:grpSpPr>
              <a:xfrm>
                <a:off x="-2916763" y="460171"/>
                <a:ext cx="268738" cy="248381"/>
                <a:chOff x="-2916763" y="460171"/>
                <a:chExt cx="268738" cy="248381"/>
              </a:xfrm>
            </p:grpSpPr>
            <p:sp>
              <p:nvSpPr>
                <p:cNvPr id="73" name="Rechthoek 72">
                  <a:extLst>
                    <a:ext uri="{FF2B5EF4-FFF2-40B4-BE49-F238E27FC236}">
                      <a16:creationId xmlns:a16="http://schemas.microsoft.com/office/drawing/2014/main" id="{3458BCE8-4A3E-45B9-B9A8-C485FC848CEE}"/>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74" name="Groep 73">
                  <a:extLst>
                    <a:ext uri="{FF2B5EF4-FFF2-40B4-BE49-F238E27FC236}">
                      <a16:creationId xmlns:a16="http://schemas.microsoft.com/office/drawing/2014/main" id="{CD7A95C1-B018-425F-A4B9-88988B59B911}"/>
                    </a:ext>
                  </a:extLst>
                </p:cNvPr>
                <p:cNvGrpSpPr/>
                <p:nvPr userDrawn="1"/>
              </p:nvGrpSpPr>
              <p:grpSpPr>
                <a:xfrm>
                  <a:off x="-2866744" y="518074"/>
                  <a:ext cx="168701" cy="132575"/>
                  <a:chOff x="-2866744" y="518074"/>
                  <a:chExt cx="168701" cy="132575"/>
                </a:xfrm>
              </p:grpSpPr>
              <p:cxnSp>
                <p:nvCxnSpPr>
                  <p:cNvPr id="76" name="Rechte verbindingslijn 75">
                    <a:extLst>
                      <a:ext uri="{FF2B5EF4-FFF2-40B4-BE49-F238E27FC236}">
                        <a16:creationId xmlns:a16="http://schemas.microsoft.com/office/drawing/2014/main" id="{2BC53A7B-19A2-46D1-BD93-03F92CB14691}"/>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B7CFD34D-19CE-4A66-ADF6-0D60EACAF47D}"/>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DD3FC388-167A-4329-BC43-C7EF9E22746D}"/>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0D462DC3-2DB6-485C-9D1E-4AEBEF775727}"/>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F85B9976-AB33-46A4-867C-F8BB7D05180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75" name="Pijl: rechts 74">
                  <a:extLst>
                    <a:ext uri="{FF2B5EF4-FFF2-40B4-BE49-F238E27FC236}">
                      <a16:creationId xmlns:a16="http://schemas.microsoft.com/office/drawing/2014/main" id="{3230F2D2-8A1B-416C-A1E6-553CAEEFF8F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grpSp>
        <p:nvGrpSpPr>
          <p:cNvPr id="105" name="INSTRUCTIE">
            <a:extLst>
              <a:ext uri="{FF2B5EF4-FFF2-40B4-BE49-F238E27FC236}">
                <a16:creationId xmlns:a16="http://schemas.microsoft.com/office/drawing/2014/main" id="{D46DF7CC-47E9-4F5A-B487-CBA9D791ADA3}"/>
              </a:ext>
            </a:extLst>
          </p:cNvPr>
          <p:cNvGrpSpPr/>
          <p:nvPr userDrawn="1"/>
        </p:nvGrpSpPr>
        <p:grpSpPr>
          <a:xfrm>
            <a:off x="12377867" y="0"/>
            <a:ext cx="3593091" cy="4440791"/>
            <a:chOff x="-3786165" y="0"/>
            <a:chExt cx="3593091" cy="4440791"/>
          </a:xfrm>
        </p:grpSpPr>
        <p:sp>
          <p:nvSpPr>
            <p:cNvPr id="107" name="Rechthoek 106">
              <a:extLst>
                <a:ext uri="{FF2B5EF4-FFF2-40B4-BE49-F238E27FC236}">
                  <a16:creationId xmlns:a16="http://schemas.microsoft.com/office/drawing/2014/main" id="{327EAAA7-B95A-4DBB-ABE4-436452E4826B}"/>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Afbeelding invoegen/opmaken</a:t>
              </a:r>
            </a:p>
          </p:txBody>
        </p:sp>
        <p:sp>
          <p:nvSpPr>
            <p:cNvPr id="108" name="Ovaal 107">
              <a:extLst>
                <a:ext uri="{FF2B5EF4-FFF2-40B4-BE49-F238E27FC236}">
                  <a16:creationId xmlns:a16="http://schemas.microsoft.com/office/drawing/2014/main" id="{D5CD3DAF-1478-4D41-8A18-E922EB05EF6B}"/>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9" name="Rechthoek 108">
              <a:extLst>
                <a:ext uri="{FF2B5EF4-FFF2-40B4-BE49-F238E27FC236}">
                  <a16:creationId xmlns:a16="http://schemas.microsoft.com/office/drawing/2014/main" id="{F1DEB4C9-59E3-42A4-99CF-212B4C3F3A98}"/>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10" name="Groep 109">
              <a:extLst>
                <a:ext uri="{FF2B5EF4-FFF2-40B4-BE49-F238E27FC236}">
                  <a16:creationId xmlns:a16="http://schemas.microsoft.com/office/drawing/2014/main" id="{4B4AF96E-B8DB-4E1B-88E5-C8C2CFD28DE2}"/>
                </a:ext>
              </a:extLst>
            </p:cNvPr>
            <p:cNvGrpSpPr/>
            <p:nvPr userDrawn="1"/>
          </p:nvGrpSpPr>
          <p:grpSpPr>
            <a:xfrm>
              <a:off x="-3316179" y="1231351"/>
              <a:ext cx="294789" cy="318834"/>
              <a:chOff x="14466489" y="1001522"/>
              <a:chExt cx="290627" cy="314333"/>
            </a:xfrm>
          </p:grpSpPr>
          <p:sp>
            <p:nvSpPr>
              <p:cNvPr id="139" name="Rechthoek 138">
                <a:extLst>
                  <a:ext uri="{FF2B5EF4-FFF2-40B4-BE49-F238E27FC236}">
                    <a16:creationId xmlns:a16="http://schemas.microsoft.com/office/drawing/2014/main" id="{B2980D39-6B5B-4318-A044-895D8D0EDE9A}"/>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40" name="Ovaal 139">
                <a:extLst>
                  <a:ext uri="{FF2B5EF4-FFF2-40B4-BE49-F238E27FC236}">
                    <a16:creationId xmlns:a16="http://schemas.microsoft.com/office/drawing/2014/main" id="{066CAB14-3C2C-45F8-A424-06B443C1DC0C}"/>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41" name="Vrije vorm: vorm 140">
                <a:extLst>
                  <a:ext uri="{FF2B5EF4-FFF2-40B4-BE49-F238E27FC236}">
                    <a16:creationId xmlns:a16="http://schemas.microsoft.com/office/drawing/2014/main" id="{41D5ED00-468D-4CBD-8F83-500D903D31D5}"/>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42" name="Rechthoek: afgeronde hoeken 141">
                <a:extLst>
                  <a:ext uri="{FF2B5EF4-FFF2-40B4-BE49-F238E27FC236}">
                    <a16:creationId xmlns:a16="http://schemas.microsoft.com/office/drawing/2014/main" id="{E0F8B9E1-632F-428D-9E15-1CB6697EBD55}"/>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cxnSp>
            <p:nvCxnSpPr>
              <p:cNvPr id="143" name="Rechte verbindingslijn 142">
                <a:extLst>
                  <a:ext uri="{FF2B5EF4-FFF2-40B4-BE49-F238E27FC236}">
                    <a16:creationId xmlns:a16="http://schemas.microsoft.com/office/drawing/2014/main" id="{165844BC-06ED-4902-8987-9A502488E36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44" name="Rechte verbindingslijn 143">
                <a:extLst>
                  <a:ext uri="{FF2B5EF4-FFF2-40B4-BE49-F238E27FC236}">
                    <a16:creationId xmlns:a16="http://schemas.microsoft.com/office/drawing/2014/main" id="{3F5BFABD-F3AF-479A-A1A0-8BFD44284CE3}"/>
                  </a:ext>
                </a:extLst>
              </p:cNvPr>
              <p:cNvCxnSpPr>
                <a:cxnSpLocks/>
                <a:stCxn id="14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1" name="Ovaal 110">
              <a:extLst>
                <a:ext uri="{FF2B5EF4-FFF2-40B4-BE49-F238E27FC236}">
                  <a16:creationId xmlns:a16="http://schemas.microsoft.com/office/drawing/2014/main" id="{BAA34125-E5E5-4B24-8098-2CFBBBF0BCF5}"/>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2" name="Rechthoek 111">
              <a:extLst>
                <a:ext uri="{FF2B5EF4-FFF2-40B4-BE49-F238E27FC236}">
                  <a16:creationId xmlns:a16="http://schemas.microsoft.com/office/drawing/2014/main" id="{85D20A29-2684-437C-BD08-D9FF670B1092}"/>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13" name="Groep 112">
              <a:extLst>
                <a:ext uri="{FF2B5EF4-FFF2-40B4-BE49-F238E27FC236}">
                  <a16:creationId xmlns:a16="http://schemas.microsoft.com/office/drawing/2014/main" id="{CDE7F224-2885-4354-89A9-9A740118BC23}"/>
                </a:ext>
              </a:extLst>
            </p:cNvPr>
            <p:cNvGrpSpPr/>
            <p:nvPr userDrawn="1"/>
          </p:nvGrpSpPr>
          <p:grpSpPr>
            <a:xfrm>
              <a:off x="-3311319" y="2164285"/>
              <a:ext cx="825500" cy="209550"/>
              <a:chOff x="13504624" y="2482850"/>
              <a:chExt cx="825500" cy="209550"/>
            </a:xfrm>
          </p:grpSpPr>
          <p:sp>
            <p:nvSpPr>
              <p:cNvPr id="136" name="Rechthoek 135">
                <a:extLst>
                  <a:ext uri="{FF2B5EF4-FFF2-40B4-BE49-F238E27FC236}">
                    <a16:creationId xmlns:a16="http://schemas.microsoft.com/office/drawing/2014/main" id="{AA40C69C-9787-4C43-A7D8-7C2E1FEEFF5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137" name="Rechte verbindingslijn 136">
                <a:extLst>
                  <a:ext uri="{FF2B5EF4-FFF2-40B4-BE49-F238E27FC236}">
                    <a16:creationId xmlns:a16="http://schemas.microsoft.com/office/drawing/2014/main" id="{D5BBEF4B-AC76-42DA-8C10-87CD974CE80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38" name="Gelijkbenige driehoek 137">
                <a:extLst>
                  <a:ext uri="{FF2B5EF4-FFF2-40B4-BE49-F238E27FC236}">
                    <a16:creationId xmlns:a16="http://schemas.microsoft.com/office/drawing/2014/main" id="{6BD19BD8-8855-4972-96ED-4E30242CBC6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sp>
          <p:nvSpPr>
            <p:cNvPr id="114" name="Ovaal 113">
              <a:extLst>
                <a:ext uri="{FF2B5EF4-FFF2-40B4-BE49-F238E27FC236}">
                  <a16:creationId xmlns:a16="http://schemas.microsoft.com/office/drawing/2014/main" id="{FCCDE6E3-9163-484B-8329-7B24564A03EA}"/>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15" name="Rechthoek 114">
              <a:extLst>
                <a:ext uri="{FF2B5EF4-FFF2-40B4-BE49-F238E27FC236}">
                  <a16:creationId xmlns:a16="http://schemas.microsoft.com/office/drawing/2014/main" id="{60E0564D-00D4-4636-B287-F2B8D04F31D3}"/>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116" name="Groep 115">
              <a:extLst>
                <a:ext uri="{FF2B5EF4-FFF2-40B4-BE49-F238E27FC236}">
                  <a16:creationId xmlns:a16="http://schemas.microsoft.com/office/drawing/2014/main" id="{423580D8-50C7-41A4-9968-40D503CB5025}"/>
                </a:ext>
              </a:extLst>
            </p:cNvPr>
            <p:cNvGrpSpPr/>
            <p:nvPr userDrawn="1"/>
          </p:nvGrpSpPr>
          <p:grpSpPr>
            <a:xfrm>
              <a:off x="-3408294" y="3643742"/>
              <a:ext cx="622283" cy="612920"/>
              <a:chOff x="12617641" y="3403239"/>
              <a:chExt cx="752963" cy="741634"/>
            </a:xfrm>
          </p:grpSpPr>
          <p:grpSp>
            <p:nvGrpSpPr>
              <p:cNvPr id="120" name="Groep 119">
                <a:extLst>
                  <a:ext uri="{FF2B5EF4-FFF2-40B4-BE49-F238E27FC236}">
                    <a16:creationId xmlns:a16="http://schemas.microsoft.com/office/drawing/2014/main" id="{43765FA3-295E-4D9E-85CC-B7552E5E624D}"/>
                  </a:ext>
                </a:extLst>
              </p:cNvPr>
              <p:cNvGrpSpPr/>
              <p:nvPr userDrawn="1"/>
            </p:nvGrpSpPr>
            <p:grpSpPr>
              <a:xfrm>
                <a:off x="12771530" y="3403239"/>
                <a:ext cx="467176" cy="448491"/>
                <a:chOff x="12782157" y="3403239"/>
                <a:chExt cx="467176" cy="448491"/>
              </a:xfrm>
            </p:grpSpPr>
            <p:grpSp>
              <p:nvGrpSpPr>
                <p:cNvPr id="123" name="Groep 122">
                  <a:extLst>
                    <a:ext uri="{FF2B5EF4-FFF2-40B4-BE49-F238E27FC236}">
                      <a16:creationId xmlns:a16="http://schemas.microsoft.com/office/drawing/2014/main" id="{D316BF9C-6878-4A45-8C1B-519B5EA42CC7}"/>
                    </a:ext>
                  </a:extLst>
                </p:cNvPr>
                <p:cNvGrpSpPr/>
                <p:nvPr userDrawn="1"/>
              </p:nvGrpSpPr>
              <p:grpSpPr>
                <a:xfrm>
                  <a:off x="12782157" y="3403239"/>
                  <a:ext cx="412976" cy="396132"/>
                  <a:chOff x="13554906" y="3320109"/>
                  <a:chExt cx="443917" cy="425811"/>
                </a:xfrm>
              </p:grpSpPr>
              <p:grpSp>
                <p:nvGrpSpPr>
                  <p:cNvPr id="130" name="Groep 129">
                    <a:extLst>
                      <a:ext uri="{FF2B5EF4-FFF2-40B4-BE49-F238E27FC236}">
                        <a16:creationId xmlns:a16="http://schemas.microsoft.com/office/drawing/2014/main" id="{D3E09620-B9C6-417E-8925-8AE8D7C48154}"/>
                      </a:ext>
                    </a:extLst>
                  </p:cNvPr>
                  <p:cNvGrpSpPr/>
                  <p:nvPr userDrawn="1"/>
                </p:nvGrpSpPr>
                <p:grpSpPr>
                  <a:xfrm>
                    <a:off x="13554906" y="3320109"/>
                    <a:ext cx="443917" cy="425811"/>
                    <a:chOff x="12909684" y="1276143"/>
                    <a:chExt cx="443917" cy="425811"/>
                  </a:xfrm>
                </p:grpSpPr>
                <p:sp>
                  <p:nvSpPr>
                    <p:cNvPr id="133" name="Rechthoek 132">
                      <a:extLst>
                        <a:ext uri="{FF2B5EF4-FFF2-40B4-BE49-F238E27FC236}">
                          <a16:creationId xmlns:a16="http://schemas.microsoft.com/office/drawing/2014/main" id="{CDED8C67-CF73-4072-A7A5-E352D6808C05}"/>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34" name="Rechthoek 133">
                      <a:extLst>
                        <a:ext uri="{FF2B5EF4-FFF2-40B4-BE49-F238E27FC236}">
                          <a16:creationId xmlns:a16="http://schemas.microsoft.com/office/drawing/2014/main" id="{4CA81D24-EBD0-4651-9AE6-25572160B01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35" name="Ovaal 134">
                      <a:extLst>
                        <a:ext uri="{FF2B5EF4-FFF2-40B4-BE49-F238E27FC236}">
                          <a16:creationId xmlns:a16="http://schemas.microsoft.com/office/drawing/2014/main" id="{9AD88D8E-FF7D-4DAD-A613-E25DB8001A9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pic>
                <p:nvPicPr>
                  <p:cNvPr id="131" name="Afbeelding 130">
                    <a:extLst>
                      <a:ext uri="{FF2B5EF4-FFF2-40B4-BE49-F238E27FC236}">
                        <a16:creationId xmlns:a16="http://schemas.microsoft.com/office/drawing/2014/main" id="{9AE2380F-8FD2-40C8-AB2F-F3F474A30DEA}"/>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32" name="Afbeelding 131">
                    <a:extLst>
                      <a:ext uri="{FF2B5EF4-FFF2-40B4-BE49-F238E27FC236}">
                        <a16:creationId xmlns:a16="http://schemas.microsoft.com/office/drawing/2014/main" id="{1AD37831-A992-4519-90BF-00DDEFBAF37D}"/>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124" name="Groep 123">
                  <a:extLst>
                    <a:ext uri="{FF2B5EF4-FFF2-40B4-BE49-F238E27FC236}">
                      <a16:creationId xmlns:a16="http://schemas.microsoft.com/office/drawing/2014/main" id="{6CC1AFF9-E35B-4254-972D-E3F6154B59E4}"/>
                    </a:ext>
                  </a:extLst>
                </p:cNvPr>
                <p:cNvGrpSpPr/>
                <p:nvPr userDrawn="1"/>
              </p:nvGrpSpPr>
              <p:grpSpPr>
                <a:xfrm>
                  <a:off x="13103513" y="3705268"/>
                  <a:ext cx="145820" cy="146462"/>
                  <a:chOff x="13096169" y="3602278"/>
                  <a:chExt cx="145820" cy="146462"/>
                </a:xfrm>
              </p:grpSpPr>
              <p:sp>
                <p:nvSpPr>
                  <p:cNvPr id="128" name="Rechthoek 127">
                    <a:extLst>
                      <a:ext uri="{FF2B5EF4-FFF2-40B4-BE49-F238E27FC236}">
                        <a16:creationId xmlns:a16="http://schemas.microsoft.com/office/drawing/2014/main" id="{AE3E18B2-B2E1-4D4F-8B2B-F85C04185A7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29" name="Rechthoek 128">
                    <a:extLst>
                      <a:ext uri="{FF2B5EF4-FFF2-40B4-BE49-F238E27FC236}">
                        <a16:creationId xmlns:a16="http://schemas.microsoft.com/office/drawing/2014/main" id="{D5EDA396-8D64-4B03-BED4-6A31A8344CD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125" name="Groep 124">
                  <a:extLst>
                    <a:ext uri="{FF2B5EF4-FFF2-40B4-BE49-F238E27FC236}">
                      <a16:creationId xmlns:a16="http://schemas.microsoft.com/office/drawing/2014/main" id="{8B953C16-7507-4C01-95E7-7871A3EE73C8}"/>
                    </a:ext>
                  </a:extLst>
                </p:cNvPr>
                <p:cNvGrpSpPr/>
                <p:nvPr userDrawn="1"/>
              </p:nvGrpSpPr>
              <p:grpSpPr>
                <a:xfrm rot="10800000">
                  <a:off x="13061402" y="3665637"/>
                  <a:ext cx="145820" cy="146462"/>
                  <a:chOff x="13096169" y="3602278"/>
                  <a:chExt cx="145820" cy="146462"/>
                </a:xfrm>
              </p:grpSpPr>
              <p:sp>
                <p:nvSpPr>
                  <p:cNvPr id="126" name="Rechthoek 125">
                    <a:extLst>
                      <a:ext uri="{FF2B5EF4-FFF2-40B4-BE49-F238E27FC236}">
                        <a16:creationId xmlns:a16="http://schemas.microsoft.com/office/drawing/2014/main" id="{2F8F7211-71A0-4A84-9551-AC0D0310D23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27" name="Rechthoek 126">
                    <a:extLst>
                      <a:ext uri="{FF2B5EF4-FFF2-40B4-BE49-F238E27FC236}">
                        <a16:creationId xmlns:a16="http://schemas.microsoft.com/office/drawing/2014/main" id="{439CFBA1-1C62-49EF-9E70-9AB2F4F8072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
            <p:nvSpPr>
              <p:cNvPr id="121" name="Rechthoek 120">
                <a:extLst>
                  <a:ext uri="{FF2B5EF4-FFF2-40B4-BE49-F238E27FC236}">
                    <a16:creationId xmlns:a16="http://schemas.microsoft.com/office/drawing/2014/main" id="{635B1D10-92E4-4A35-8C13-8971A5B3994D}"/>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Bijsnijden</a:t>
                </a:r>
              </a:p>
            </p:txBody>
          </p:sp>
          <p:sp>
            <p:nvSpPr>
              <p:cNvPr id="122" name="Gelijkbenige driehoek 121">
                <a:extLst>
                  <a:ext uri="{FF2B5EF4-FFF2-40B4-BE49-F238E27FC236}">
                    <a16:creationId xmlns:a16="http://schemas.microsoft.com/office/drawing/2014/main" id="{BD0F6CBF-575E-4E62-B69F-BD4DDDD19451}"/>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81995195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INTRODUCTIESLIDE + 2 AFBEELDING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7" y="714375"/>
            <a:ext cx="11160125" cy="877887"/>
          </a:xfrm>
        </p:spPr>
        <p:txBody>
          <a:bodyPr/>
          <a:lstStyle>
            <a:lvl1pPr>
              <a:defRPr b="0" i="0">
                <a:latin typeface="Exo 2" pitchFamily="2" charset="77"/>
              </a:defRPr>
            </a:lvl1pPr>
          </a:lstStyle>
          <a:p>
            <a:r>
              <a:rPr lang="nl-NL" noProof="0" dirty="0"/>
              <a:t>Plaats de titel van de dia hier</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a:xfrm>
            <a:off x="8000383" y="7108209"/>
            <a:ext cx="2933400" cy="151790"/>
          </a:xfrm>
        </p:spPr>
        <p:txBody>
          <a:bodyPr/>
          <a:lstStyle>
            <a:lvl1pPr>
              <a:defRPr b="0" i="0">
                <a:latin typeface="Lato Light" panose="020F0502020204030203" pitchFamily="34" charset="0"/>
              </a:defRPr>
            </a:lvl1pPr>
          </a:lstStyle>
          <a:p>
            <a:fld id="{731CD031-FC28-41D7-9493-FCE2B056A56B}" type="datetime4">
              <a:rPr lang="nl-NL" smtClean="0"/>
              <a:pPr/>
              <a:t>10 september 2026</a:t>
            </a:fld>
            <a:endParaRPr lang="nl-NL"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a:xfrm>
            <a:off x="720000" y="7108209"/>
            <a:ext cx="4114800" cy="151790"/>
          </a:xfrm>
          <a:prstGeom prst="rect">
            <a:avLst/>
          </a:prstGeom>
        </p:spPr>
        <p:txBody>
          <a:bodyPr/>
          <a:lstStyle>
            <a:lvl1pPr>
              <a:defRPr b="0" i="0">
                <a:latin typeface="Lato Light" panose="020F0502020204030203" pitchFamily="34" charset="0"/>
              </a:defRPr>
            </a:lvl1pPr>
          </a:lstStyle>
          <a:p>
            <a:endParaRPr lang="nl-NL"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a:xfrm>
            <a:off x="11187403" y="7108209"/>
            <a:ext cx="284597" cy="151790"/>
          </a:xfrm>
        </p:spPr>
        <p:txBody>
          <a:bodyPr/>
          <a:lstStyle>
            <a:lvl1pPr>
              <a:defRPr b="0" i="0">
                <a:latin typeface="Lato Light" panose="020F0502020204030203" pitchFamily="34" charset="0"/>
              </a:defRPr>
            </a:lvl1pPr>
          </a:lstStyle>
          <a:p>
            <a:fld id="{D7B5DC5B-6873-43DB-ADC7-B15ACCE0DFDB}" type="slidenum">
              <a:rPr lang="nl-NL" smtClean="0"/>
              <a:pPr/>
              <a:t>‹#›</a:t>
            </a:fld>
            <a:endParaRPr lang="nl-NL" dirty="0"/>
          </a:p>
        </p:txBody>
      </p:sp>
      <p:sp>
        <p:nvSpPr>
          <p:cNvPr id="7" name="Rechthoek: afgeronde hoeken 6">
            <a:extLst>
              <a:ext uri="{FF2B5EF4-FFF2-40B4-BE49-F238E27FC236}">
                <a16:creationId xmlns:a16="http://schemas.microsoft.com/office/drawing/2014/main" id="{5682581D-A08E-4726-919C-43E290CAC50C}"/>
              </a:ext>
            </a:extLst>
          </p:cNvPr>
          <p:cNvSpPr/>
          <p:nvPr userDrawn="1"/>
        </p:nvSpPr>
        <p:spPr>
          <a:xfrm>
            <a:off x="0" y="-429492"/>
            <a:ext cx="5759590"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INTRODUCTIESLIDE + 2 AFBEELDINGEN</a:t>
            </a:r>
          </a:p>
        </p:txBody>
      </p:sp>
      <p:sp>
        <p:nvSpPr>
          <p:cNvPr id="26" name="Tijdelijke aanduiding voor tekst 28">
            <a:extLst>
              <a:ext uri="{FF2B5EF4-FFF2-40B4-BE49-F238E27FC236}">
                <a16:creationId xmlns:a16="http://schemas.microsoft.com/office/drawing/2014/main" id="{1B2DAFC0-25D5-4839-B3F6-57F8A6CB5BE3}"/>
              </a:ext>
            </a:extLst>
          </p:cNvPr>
          <p:cNvSpPr>
            <a:spLocks noGrp="1"/>
          </p:cNvSpPr>
          <p:nvPr>
            <p:ph type="body" sz="quarter" idx="25" hasCustomPrompt="1"/>
          </p:nvPr>
        </p:nvSpPr>
        <p:spPr>
          <a:xfrm rot="16200000">
            <a:off x="7717078" y="748980"/>
            <a:ext cx="2557935" cy="5360032"/>
          </a:xfrm>
          <a:solidFill>
            <a:schemeClr val="accent3"/>
          </a:solidFill>
          <a:ln w="12700">
            <a:solidFill>
              <a:srgbClr val="EBEBEC"/>
            </a:solidFill>
          </a:ln>
        </p:spPr>
        <p:txBody>
          <a:bodyPr/>
          <a:lstStyle>
            <a:lvl1pPr marL="0" indent="0">
              <a:buNone/>
              <a:defRPr sz="100" b="0" i="0">
                <a:solidFill>
                  <a:schemeClr val="bg1"/>
                </a:solidFill>
                <a:latin typeface="Lato Light" panose="020F0502020204030203" pitchFamily="34" charset="0"/>
              </a:defRPr>
            </a:lvl1pPr>
          </a:lstStyle>
          <a:p>
            <a:pPr lvl="0"/>
            <a:r>
              <a:rPr lang="nl-NL" dirty="0"/>
              <a:t> </a:t>
            </a:r>
          </a:p>
        </p:txBody>
      </p:sp>
      <p:sp>
        <p:nvSpPr>
          <p:cNvPr id="27" name="Tijdelijke aanduiding voor afbeelding 16">
            <a:extLst>
              <a:ext uri="{FF2B5EF4-FFF2-40B4-BE49-F238E27FC236}">
                <a16:creationId xmlns:a16="http://schemas.microsoft.com/office/drawing/2014/main" id="{90593DF4-32A9-4CAA-93E6-E0028C52ECA7}"/>
              </a:ext>
            </a:extLst>
          </p:cNvPr>
          <p:cNvSpPr>
            <a:spLocks noGrp="1"/>
          </p:cNvSpPr>
          <p:nvPr>
            <p:ph type="pic" sz="quarter" idx="26" hasCustomPrompt="1"/>
          </p:nvPr>
        </p:nvSpPr>
        <p:spPr>
          <a:xfrm>
            <a:off x="6316030" y="2150032"/>
            <a:ext cx="2557936" cy="2557935"/>
          </a:xfrm>
          <a:solidFill>
            <a:schemeClr val="bg1">
              <a:lumMod val="95000"/>
            </a:schemeClr>
          </a:solidFill>
        </p:spPr>
        <p:txBody>
          <a:bodyPr lIns="360000" tIns="0" rIns="36000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29" name="Tijdelijke aanduiding voor verticale tekst 2">
            <a:extLst>
              <a:ext uri="{FF2B5EF4-FFF2-40B4-BE49-F238E27FC236}">
                <a16:creationId xmlns:a16="http://schemas.microsoft.com/office/drawing/2014/main" id="{A6EDFAE4-2EA3-4DDF-8F3A-86960E2161A0}"/>
              </a:ext>
            </a:extLst>
          </p:cNvPr>
          <p:cNvSpPr>
            <a:spLocks noGrp="1"/>
          </p:cNvSpPr>
          <p:nvPr>
            <p:ph type="body" orient="vert" idx="27" hasCustomPrompt="1"/>
          </p:nvPr>
        </p:nvSpPr>
        <p:spPr>
          <a:xfrm>
            <a:off x="9130064" y="3585187"/>
            <a:ext cx="2289900" cy="871781"/>
          </a:xfrm>
        </p:spPr>
        <p:txBody>
          <a:bodyPr vert="horz"/>
          <a:lstStyle>
            <a:lvl1pPr>
              <a:defRPr/>
            </a:lvl1pPr>
            <a:lvl2pPr>
              <a:defRPr/>
            </a:lvl2pPr>
            <a:lvl3pPr>
              <a:defRPr/>
            </a:lvl3pPr>
            <a:lvl4pPr>
              <a:spcBef>
                <a:spcPts val="0"/>
              </a:spcBef>
              <a:spcAft>
                <a:spcPts val="0"/>
              </a:spcAft>
              <a:defRPr b="0" i="0">
                <a:latin typeface="Lato Light" panose="020F0502020204030203" pitchFamily="34" charset="0"/>
              </a:defRPr>
            </a:lvl4pPr>
            <a:lvl5pPr>
              <a:defRPr/>
            </a:lvl5pPr>
            <a:lvl6pPr>
              <a:defRPr/>
            </a:lvl6pPr>
            <a:lvl7pPr>
              <a:defRPr/>
            </a:lvl7pPr>
            <a:lvl8pPr>
              <a:defRPr/>
            </a:lvl8pPr>
            <a:lvl9pPr>
              <a:defRPr/>
            </a:lvl9pPr>
          </a:lstStyle>
          <a:p>
            <a:pPr lvl="3"/>
            <a:r>
              <a:rPr lang="nl-NL" noProof="0" dirty="0"/>
              <a:t>Lorem ipsum dolor sit amet, consectetuer adipiscing elit. Maecenas porttitor </a:t>
            </a:r>
            <a:r>
              <a:rPr lang="nl-NL" noProof="0" dirty="0" err="1"/>
              <a:t>congue</a:t>
            </a:r>
            <a:r>
              <a:rPr lang="nl-NL" noProof="0" dirty="0"/>
              <a:t> massa.</a:t>
            </a:r>
          </a:p>
        </p:txBody>
      </p:sp>
      <p:sp>
        <p:nvSpPr>
          <p:cNvPr id="30" name="Tijdelijke aanduiding voor verticale tekst 2">
            <a:extLst>
              <a:ext uri="{FF2B5EF4-FFF2-40B4-BE49-F238E27FC236}">
                <a16:creationId xmlns:a16="http://schemas.microsoft.com/office/drawing/2014/main" id="{5FB592DA-866A-4ED6-9C14-10528FAD1A97}"/>
              </a:ext>
            </a:extLst>
          </p:cNvPr>
          <p:cNvSpPr>
            <a:spLocks noGrp="1"/>
          </p:cNvSpPr>
          <p:nvPr>
            <p:ph type="body" orient="vert" idx="28" hasCustomPrompt="1"/>
          </p:nvPr>
        </p:nvSpPr>
        <p:spPr>
          <a:xfrm>
            <a:off x="9130064" y="2408537"/>
            <a:ext cx="2289900" cy="670898"/>
          </a:xfrm>
        </p:spPr>
        <p:txBody>
          <a:bodyPr vert="horz"/>
          <a:lstStyle>
            <a:lvl1pPr>
              <a:defRPr/>
            </a:lvl1pPr>
            <a:lvl2pPr>
              <a:defRPr/>
            </a:lvl2pPr>
            <a:lvl3pPr>
              <a:defRPr/>
            </a:lvl3pPr>
            <a:lvl4pPr>
              <a:defRPr/>
            </a:lvl4pPr>
            <a:lvl5pPr>
              <a:defRPr sz="2400" b="0" i="0">
                <a:latin typeface="Lato Light" panose="020F0502020204030203" pitchFamily="34" charset="0"/>
              </a:defRPr>
            </a:lvl5pPr>
            <a:lvl6pPr>
              <a:defRPr/>
            </a:lvl6pPr>
            <a:lvl7pPr>
              <a:defRPr/>
            </a:lvl7pPr>
            <a:lvl8pPr>
              <a:defRPr/>
            </a:lvl8pPr>
            <a:lvl9pPr>
              <a:defRPr/>
            </a:lvl9pPr>
          </a:lstStyle>
          <a:p>
            <a:pPr lvl="4"/>
            <a:r>
              <a:rPr lang="nl-NL" noProof="0" dirty="0"/>
              <a:t>Plaats hier een titel (2 regels)</a:t>
            </a:r>
          </a:p>
        </p:txBody>
      </p:sp>
      <p:sp>
        <p:nvSpPr>
          <p:cNvPr id="31" name="Tijdelijke aanduiding voor tekst 28">
            <a:extLst>
              <a:ext uri="{FF2B5EF4-FFF2-40B4-BE49-F238E27FC236}">
                <a16:creationId xmlns:a16="http://schemas.microsoft.com/office/drawing/2014/main" id="{352488BF-4616-4784-8571-4DD7F37F8708}"/>
              </a:ext>
            </a:extLst>
          </p:cNvPr>
          <p:cNvSpPr>
            <a:spLocks noGrp="1"/>
          </p:cNvSpPr>
          <p:nvPr>
            <p:ph type="body" sz="quarter" idx="29" hasCustomPrompt="1"/>
          </p:nvPr>
        </p:nvSpPr>
        <p:spPr>
          <a:xfrm rot="16200000">
            <a:off x="1916985" y="748980"/>
            <a:ext cx="2557935" cy="5360032"/>
          </a:xfrm>
          <a:solidFill>
            <a:schemeClr val="accent3"/>
          </a:solidFill>
          <a:ln w="12700">
            <a:solidFill>
              <a:srgbClr val="EBEBEC"/>
            </a:solidFill>
          </a:ln>
        </p:spPr>
        <p:txBody>
          <a:bodyPr/>
          <a:lstStyle>
            <a:lvl1pPr marL="0" indent="0">
              <a:buNone/>
              <a:defRPr sz="100" b="0" i="0">
                <a:solidFill>
                  <a:schemeClr val="bg1"/>
                </a:solidFill>
                <a:latin typeface="Lato Light" panose="020F0502020204030203" pitchFamily="34" charset="0"/>
              </a:defRPr>
            </a:lvl1pPr>
          </a:lstStyle>
          <a:p>
            <a:pPr lvl="0"/>
            <a:r>
              <a:rPr lang="nl-NL" dirty="0"/>
              <a:t> </a:t>
            </a:r>
          </a:p>
        </p:txBody>
      </p:sp>
      <p:sp>
        <p:nvSpPr>
          <p:cNvPr id="32" name="Tijdelijke aanduiding voor afbeelding 16">
            <a:extLst>
              <a:ext uri="{FF2B5EF4-FFF2-40B4-BE49-F238E27FC236}">
                <a16:creationId xmlns:a16="http://schemas.microsoft.com/office/drawing/2014/main" id="{38C008A5-6EA5-41E0-A68C-87AE233CAD42}"/>
              </a:ext>
            </a:extLst>
          </p:cNvPr>
          <p:cNvSpPr>
            <a:spLocks noGrp="1"/>
          </p:cNvSpPr>
          <p:nvPr>
            <p:ph type="pic" sz="quarter" idx="30" hasCustomPrompt="1"/>
          </p:nvPr>
        </p:nvSpPr>
        <p:spPr>
          <a:xfrm>
            <a:off x="515937" y="2150032"/>
            <a:ext cx="2557936" cy="2557935"/>
          </a:xfrm>
          <a:solidFill>
            <a:schemeClr val="bg1">
              <a:lumMod val="95000"/>
            </a:schemeClr>
          </a:solidFill>
        </p:spPr>
        <p:txBody>
          <a:bodyPr lIns="360000" tIns="0" rIns="36000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sp>
        <p:nvSpPr>
          <p:cNvPr id="33" name="Tijdelijke aanduiding voor verticale tekst 2">
            <a:extLst>
              <a:ext uri="{FF2B5EF4-FFF2-40B4-BE49-F238E27FC236}">
                <a16:creationId xmlns:a16="http://schemas.microsoft.com/office/drawing/2014/main" id="{5B04E802-0BD3-4DAE-8E36-74BDD652968F}"/>
              </a:ext>
            </a:extLst>
          </p:cNvPr>
          <p:cNvSpPr>
            <a:spLocks noGrp="1"/>
          </p:cNvSpPr>
          <p:nvPr>
            <p:ph type="body" orient="vert" idx="31" hasCustomPrompt="1"/>
          </p:nvPr>
        </p:nvSpPr>
        <p:spPr>
          <a:xfrm>
            <a:off x="3328420" y="3585188"/>
            <a:ext cx="2289900" cy="871781"/>
          </a:xfrm>
        </p:spPr>
        <p:txBody>
          <a:bodyPr vert="horz"/>
          <a:lstStyle>
            <a:lvl1pPr>
              <a:defRPr/>
            </a:lvl1pPr>
            <a:lvl2pPr>
              <a:defRPr/>
            </a:lvl2pPr>
            <a:lvl3pPr>
              <a:defRPr/>
            </a:lvl3pPr>
            <a:lvl4pPr>
              <a:spcBef>
                <a:spcPts val="0"/>
              </a:spcBef>
              <a:spcAft>
                <a:spcPts val="0"/>
              </a:spcAft>
              <a:defRPr b="0" i="0">
                <a:latin typeface="Lato Light" panose="020F0502020204030203" pitchFamily="34" charset="0"/>
              </a:defRPr>
            </a:lvl4pPr>
            <a:lvl5pPr>
              <a:defRPr/>
            </a:lvl5pPr>
            <a:lvl6pPr>
              <a:defRPr/>
            </a:lvl6pPr>
            <a:lvl7pPr>
              <a:defRPr/>
            </a:lvl7pPr>
            <a:lvl8pPr>
              <a:defRPr/>
            </a:lvl8pPr>
            <a:lvl9pPr>
              <a:defRPr/>
            </a:lvl9pPr>
          </a:lstStyle>
          <a:p>
            <a:pPr lvl="3"/>
            <a:r>
              <a:rPr lang="nl-NL" noProof="0" dirty="0"/>
              <a:t>Lorem ipsum dolor sit amet, consectetuer adipiscing elit. Maecenas porttitor </a:t>
            </a:r>
            <a:r>
              <a:rPr lang="nl-NL" noProof="0" dirty="0" err="1"/>
              <a:t>congue</a:t>
            </a:r>
            <a:r>
              <a:rPr lang="nl-NL" noProof="0" dirty="0"/>
              <a:t> massa.</a:t>
            </a:r>
          </a:p>
        </p:txBody>
      </p:sp>
      <p:sp>
        <p:nvSpPr>
          <p:cNvPr id="34" name="Tijdelijke aanduiding voor verticale tekst 2">
            <a:extLst>
              <a:ext uri="{FF2B5EF4-FFF2-40B4-BE49-F238E27FC236}">
                <a16:creationId xmlns:a16="http://schemas.microsoft.com/office/drawing/2014/main" id="{F6FFCD09-9F88-4268-A904-6FD040E50502}"/>
              </a:ext>
            </a:extLst>
          </p:cNvPr>
          <p:cNvSpPr>
            <a:spLocks noGrp="1"/>
          </p:cNvSpPr>
          <p:nvPr>
            <p:ph type="body" orient="vert" idx="32" hasCustomPrompt="1"/>
          </p:nvPr>
        </p:nvSpPr>
        <p:spPr>
          <a:xfrm>
            <a:off x="3329971" y="2408537"/>
            <a:ext cx="2289900" cy="670898"/>
          </a:xfrm>
        </p:spPr>
        <p:txBody>
          <a:bodyPr vert="horz"/>
          <a:lstStyle>
            <a:lvl1pPr>
              <a:defRPr/>
            </a:lvl1pPr>
            <a:lvl2pPr>
              <a:defRPr/>
            </a:lvl2pPr>
            <a:lvl3pPr>
              <a:defRPr/>
            </a:lvl3pPr>
            <a:lvl4pPr>
              <a:defRPr/>
            </a:lvl4pPr>
            <a:lvl5pPr>
              <a:defRPr sz="2400" b="0" i="0">
                <a:latin typeface="Lato Light" panose="020F0502020204030203" pitchFamily="34" charset="0"/>
              </a:defRPr>
            </a:lvl5pPr>
            <a:lvl6pPr>
              <a:defRPr/>
            </a:lvl6pPr>
            <a:lvl7pPr>
              <a:defRPr/>
            </a:lvl7pPr>
            <a:lvl8pPr>
              <a:defRPr/>
            </a:lvl8pPr>
            <a:lvl9pPr>
              <a:defRPr/>
            </a:lvl9pPr>
          </a:lstStyle>
          <a:p>
            <a:pPr lvl="4"/>
            <a:r>
              <a:rPr lang="nl-NL" noProof="0" dirty="0"/>
              <a:t>Plaats hier een titel (2 regels)</a:t>
            </a:r>
          </a:p>
        </p:txBody>
      </p:sp>
      <p:grpSp>
        <p:nvGrpSpPr>
          <p:cNvPr id="17" name="INSTRUCTIE">
            <a:extLst>
              <a:ext uri="{FF2B5EF4-FFF2-40B4-BE49-F238E27FC236}">
                <a16:creationId xmlns:a16="http://schemas.microsoft.com/office/drawing/2014/main" id="{6B111F8D-E59B-478C-A25E-F5B99AD2224C}"/>
              </a:ext>
            </a:extLst>
          </p:cNvPr>
          <p:cNvGrpSpPr/>
          <p:nvPr userDrawn="1"/>
        </p:nvGrpSpPr>
        <p:grpSpPr>
          <a:xfrm>
            <a:off x="-3825905" y="66601"/>
            <a:ext cx="3593091" cy="4641338"/>
            <a:chOff x="-3786165" y="0"/>
            <a:chExt cx="3593091" cy="4641338"/>
          </a:xfrm>
        </p:grpSpPr>
        <p:sp>
          <p:nvSpPr>
            <p:cNvPr id="18" name="Rechthoek 17">
              <a:extLst>
                <a:ext uri="{FF2B5EF4-FFF2-40B4-BE49-F238E27FC236}">
                  <a16:creationId xmlns:a16="http://schemas.microsoft.com/office/drawing/2014/main" id="{4CEB035B-5898-418C-84C4-050543633D14}"/>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Tekstniveaus kiezen</a:t>
              </a:r>
            </a:p>
          </p:txBody>
        </p:sp>
        <p:sp>
          <p:nvSpPr>
            <p:cNvPr id="19" name="Ovaal 18">
              <a:extLst>
                <a:ext uri="{FF2B5EF4-FFF2-40B4-BE49-F238E27FC236}">
                  <a16:creationId xmlns:a16="http://schemas.microsoft.com/office/drawing/2014/main" id="{14F0F012-CCEE-4356-90E4-6A1EDECA7EA7}"/>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0" name="Rechthoek 19">
              <a:extLst>
                <a:ext uri="{FF2B5EF4-FFF2-40B4-BE49-F238E27FC236}">
                  <a16:creationId xmlns:a16="http://schemas.microsoft.com/office/drawing/2014/main" id="{977FC72B-99F4-4DEE-8A38-BE8A1A193017}"/>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1" name="Ovaal 20">
              <a:extLst>
                <a:ext uri="{FF2B5EF4-FFF2-40B4-BE49-F238E27FC236}">
                  <a16:creationId xmlns:a16="http://schemas.microsoft.com/office/drawing/2014/main" id="{9080DCCD-B9E0-474E-8D1E-3E4642443AF5}"/>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2" name="Rechthoek 21">
              <a:extLst>
                <a:ext uri="{FF2B5EF4-FFF2-40B4-BE49-F238E27FC236}">
                  <a16:creationId xmlns:a16="http://schemas.microsoft.com/office/drawing/2014/main" id="{4BE1DFAA-371E-415C-81E6-B99ADA764BEB}"/>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23" name="Rechthoek 22">
              <a:extLst>
                <a:ext uri="{FF2B5EF4-FFF2-40B4-BE49-F238E27FC236}">
                  <a16:creationId xmlns:a16="http://schemas.microsoft.com/office/drawing/2014/main" id="{4F67E3B0-8F76-42AA-8E5D-12CACCFC9BCD}"/>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#1</a:t>
              </a:r>
            </a:p>
          </p:txBody>
        </p:sp>
        <p:sp>
          <p:nvSpPr>
            <p:cNvPr id="24" name="Ovaal 23">
              <a:extLst>
                <a:ext uri="{FF2B5EF4-FFF2-40B4-BE49-F238E27FC236}">
                  <a16:creationId xmlns:a16="http://schemas.microsoft.com/office/drawing/2014/main" id="{C67F8515-DEC4-44F4-B3EE-89FDBA75A7DB}"/>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5" name="Rechthoek 24">
              <a:extLst>
                <a:ext uri="{FF2B5EF4-FFF2-40B4-BE49-F238E27FC236}">
                  <a16:creationId xmlns:a16="http://schemas.microsoft.com/office/drawing/2014/main" id="{8D090B49-3460-4F06-A4D8-867D2F31F047}"/>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#2</a:t>
              </a:r>
            </a:p>
          </p:txBody>
        </p:sp>
        <p:sp>
          <p:nvSpPr>
            <p:cNvPr id="28" name="Ovaal 27">
              <a:extLst>
                <a:ext uri="{FF2B5EF4-FFF2-40B4-BE49-F238E27FC236}">
                  <a16:creationId xmlns:a16="http://schemas.microsoft.com/office/drawing/2014/main" id="{2930A208-8B7A-4CFD-A73B-D17A2D99A302}"/>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5" name="Rechthoek 34">
              <a:extLst>
                <a:ext uri="{FF2B5EF4-FFF2-40B4-BE49-F238E27FC236}">
                  <a16:creationId xmlns:a16="http://schemas.microsoft.com/office/drawing/2014/main" id="{1FFA5ED0-E563-4734-AFC8-9C0B16A8F726}"/>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36" name="Ovaal 35">
              <a:extLst>
                <a:ext uri="{FF2B5EF4-FFF2-40B4-BE49-F238E27FC236}">
                  <a16:creationId xmlns:a16="http://schemas.microsoft.com/office/drawing/2014/main" id="{3764EB6B-7D8E-4AD1-AF55-B49290E93198}"/>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37" name="Rechthoek 36">
              <a:extLst>
                <a:ext uri="{FF2B5EF4-FFF2-40B4-BE49-F238E27FC236}">
                  <a16:creationId xmlns:a16="http://schemas.microsoft.com/office/drawing/2014/main" id="{25AF2716-C868-4E92-8F45-E74BD2B7FA1D}"/>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#1</a:t>
              </a:r>
            </a:p>
          </p:txBody>
        </p:sp>
        <p:sp>
          <p:nvSpPr>
            <p:cNvPr id="38" name="Ovaal 37">
              <a:extLst>
                <a:ext uri="{FF2B5EF4-FFF2-40B4-BE49-F238E27FC236}">
                  <a16:creationId xmlns:a16="http://schemas.microsoft.com/office/drawing/2014/main" id="{E63A38B6-2A68-4F53-9E20-E98DADAC39A5}"/>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39" name="Rechthoek 38">
              <a:extLst>
                <a:ext uri="{FF2B5EF4-FFF2-40B4-BE49-F238E27FC236}">
                  <a16:creationId xmlns:a16="http://schemas.microsoft.com/office/drawing/2014/main" id="{E7FBA960-9CA9-4362-976C-224AA10F49BC}"/>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40" name="Ovaal 39">
              <a:extLst>
                <a:ext uri="{FF2B5EF4-FFF2-40B4-BE49-F238E27FC236}">
                  <a16:creationId xmlns:a16="http://schemas.microsoft.com/office/drawing/2014/main" id="{961DBF81-130A-4EB8-9C4C-FF57665C2C20}"/>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41" name="Rechthoek 40">
              <a:extLst>
                <a:ext uri="{FF2B5EF4-FFF2-40B4-BE49-F238E27FC236}">
                  <a16:creationId xmlns:a16="http://schemas.microsoft.com/office/drawing/2014/main" id="{82A5219A-B913-4D43-8C68-3887B59DA063}"/>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U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42" name="Ovaal 41">
              <a:extLst>
                <a:ext uri="{FF2B5EF4-FFF2-40B4-BE49-F238E27FC236}">
                  <a16:creationId xmlns:a16="http://schemas.microsoft.com/office/drawing/2014/main" id="{1A265293-9451-40DC-B440-349976B0CF89}"/>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43" name="Rechthoek 42">
              <a:extLst>
                <a:ext uri="{FF2B5EF4-FFF2-40B4-BE49-F238E27FC236}">
                  <a16:creationId xmlns:a16="http://schemas.microsoft.com/office/drawing/2014/main" id="{CDBBF9AD-A05C-4CDD-B56F-82982E57F045}"/>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450850" marR="0" lvl="0" indent="-184150" defTabSz="914400" eaLnBrk="1" fontAlgn="auto" latinLnBrk="0" hangingPunct="1">
                <a:lnSpc>
                  <a:spcPct val="100000"/>
                </a:lnSpc>
                <a:spcBef>
                  <a:spcPts val="600"/>
                </a:spcBef>
                <a:spcAft>
                  <a:spcPts val="600"/>
                </a:spcAft>
                <a:buClr>
                  <a:schemeClr val="tx1"/>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44" name="Ovaal 43">
              <a:extLst>
                <a:ext uri="{FF2B5EF4-FFF2-40B4-BE49-F238E27FC236}">
                  <a16:creationId xmlns:a16="http://schemas.microsoft.com/office/drawing/2014/main" id="{7C256D07-EAB5-401F-80F4-26AD86A2801F}"/>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45" name="Rechthoek 44">
              <a:extLst>
                <a:ext uri="{FF2B5EF4-FFF2-40B4-BE49-F238E27FC236}">
                  <a16:creationId xmlns:a16="http://schemas.microsoft.com/office/drawing/2014/main" id="{E819C207-AC4C-42CD-8116-80BCEE3361A9}"/>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600" b="1" i="0" u="none" strike="noStrike" kern="0" cap="all"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#2</a:t>
              </a:r>
            </a:p>
          </p:txBody>
        </p:sp>
        <p:grpSp>
          <p:nvGrpSpPr>
            <p:cNvPr id="48" name="VOORBEELD">
              <a:extLst>
                <a:ext uri="{FF2B5EF4-FFF2-40B4-BE49-F238E27FC236}">
                  <a16:creationId xmlns:a16="http://schemas.microsoft.com/office/drawing/2014/main" id="{541C1780-87A2-45A1-B4DC-6D3EAD244E34}"/>
                </a:ext>
              </a:extLst>
            </p:cNvPr>
            <p:cNvGrpSpPr/>
            <p:nvPr userDrawn="1"/>
          </p:nvGrpSpPr>
          <p:grpSpPr>
            <a:xfrm>
              <a:off x="-3605171" y="458674"/>
              <a:ext cx="3234311" cy="558875"/>
              <a:chOff x="-3605171" y="458674"/>
              <a:chExt cx="3234311" cy="558875"/>
            </a:xfrm>
          </p:grpSpPr>
          <p:sp>
            <p:nvSpPr>
              <p:cNvPr id="49" name="Rechthoek 48">
                <a:extLst>
                  <a:ext uri="{FF2B5EF4-FFF2-40B4-BE49-F238E27FC236}">
                    <a16:creationId xmlns:a16="http://schemas.microsoft.com/office/drawing/2014/main" id="{F5F4B60A-8D9B-430C-AC9F-B30D9168EAF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50" name="Rechthoek 49">
                <a:extLst>
                  <a:ext uri="{FF2B5EF4-FFF2-40B4-BE49-F238E27FC236}">
                    <a16:creationId xmlns:a16="http://schemas.microsoft.com/office/drawing/2014/main" id="{B0DFDD7A-34F2-4DC5-8E3A-2924C086B40E}"/>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3CBB6F4E-BC81-4769-9278-491D4758F333}"/>
                  </a:ext>
                </a:extLst>
              </p:cNvPr>
              <p:cNvGrpSpPr/>
              <p:nvPr userDrawn="1"/>
            </p:nvGrpSpPr>
            <p:grpSpPr>
              <a:xfrm>
                <a:off x="-3386247" y="830871"/>
                <a:ext cx="139423" cy="109566"/>
                <a:chOff x="-2866744" y="827071"/>
                <a:chExt cx="168701" cy="132575"/>
              </a:xfrm>
            </p:grpSpPr>
            <p:grpSp>
              <p:nvGrpSpPr>
                <p:cNvPr id="82" name="Groep 81">
                  <a:extLst>
                    <a:ext uri="{FF2B5EF4-FFF2-40B4-BE49-F238E27FC236}">
                      <a16:creationId xmlns:a16="http://schemas.microsoft.com/office/drawing/2014/main" id="{1C6CEB21-B5D4-4207-9E12-595985861BBA}"/>
                    </a:ext>
                  </a:extLst>
                </p:cNvPr>
                <p:cNvGrpSpPr/>
                <p:nvPr userDrawn="1"/>
              </p:nvGrpSpPr>
              <p:grpSpPr>
                <a:xfrm>
                  <a:off x="-2866744" y="827071"/>
                  <a:ext cx="168701" cy="132575"/>
                  <a:chOff x="-2866744" y="827071"/>
                  <a:chExt cx="168701" cy="132575"/>
                </a:xfrm>
              </p:grpSpPr>
              <p:cxnSp>
                <p:nvCxnSpPr>
                  <p:cNvPr id="84" name="Rechte verbindingslijn 83">
                    <a:extLst>
                      <a:ext uri="{FF2B5EF4-FFF2-40B4-BE49-F238E27FC236}">
                        <a16:creationId xmlns:a16="http://schemas.microsoft.com/office/drawing/2014/main" id="{3917EBCB-2B90-4E74-AD63-4BE1A2CF08F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85" name="Rechte verbindingslijn 84">
                    <a:extLst>
                      <a:ext uri="{FF2B5EF4-FFF2-40B4-BE49-F238E27FC236}">
                        <a16:creationId xmlns:a16="http://schemas.microsoft.com/office/drawing/2014/main" id="{262B69D1-77EA-43A8-A6B6-0D8325F0754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86" name="Rechte verbindingslijn 85">
                    <a:extLst>
                      <a:ext uri="{FF2B5EF4-FFF2-40B4-BE49-F238E27FC236}">
                        <a16:creationId xmlns:a16="http://schemas.microsoft.com/office/drawing/2014/main" id="{6AFC794E-5F81-4A76-8EDD-9BD5A98CB233}"/>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87" name="Rechte verbindingslijn 86">
                    <a:extLst>
                      <a:ext uri="{FF2B5EF4-FFF2-40B4-BE49-F238E27FC236}">
                        <a16:creationId xmlns:a16="http://schemas.microsoft.com/office/drawing/2014/main" id="{AC927523-CA6E-4CAF-A388-CFFA2BBC906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8" name="Rechte verbindingslijn 87">
                    <a:extLst>
                      <a:ext uri="{FF2B5EF4-FFF2-40B4-BE49-F238E27FC236}">
                        <a16:creationId xmlns:a16="http://schemas.microsoft.com/office/drawing/2014/main" id="{00494E52-D25C-4603-8B5D-4F4FE0CCB303}"/>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83" name="Pijl: rechts 82">
                  <a:extLst>
                    <a:ext uri="{FF2B5EF4-FFF2-40B4-BE49-F238E27FC236}">
                      <a16:creationId xmlns:a16="http://schemas.microsoft.com/office/drawing/2014/main" id="{92076DF2-563E-4302-8AB8-444CD287E97E}"/>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52" name="Groep 51">
                <a:extLst>
                  <a:ext uri="{FF2B5EF4-FFF2-40B4-BE49-F238E27FC236}">
                    <a16:creationId xmlns:a16="http://schemas.microsoft.com/office/drawing/2014/main" id="{17B3BA31-8097-4EFB-B02E-376E85B7D096}"/>
                  </a:ext>
                </a:extLst>
              </p:cNvPr>
              <p:cNvGrpSpPr/>
              <p:nvPr userDrawn="1"/>
            </p:nvGrpSpPr>
            <p:grpSpPr>
              <a:xfrm>
                <a:off x="-3605171" y="830871"/>
                <a:ext cx="139423" cy="109566"/>
                <a:chOff x="-2866744" y="518074"/>
                <a:chExt cx="168701" cy="132575"/>
              </a:xfrm>
            </p:grpSpPr>
            <p:grpSp>
              <p:nvGrpSpPr>
                <p:cNvPr id="75" name="Groep 74">
                  <a:extLst>
                    <a:ext uri="{FF2B5EF4-FFF2-40B4-BE49-F238E27FC236}">
                      <a16:creationId xmlns:a16="http://schemas.microsoft.com/office/drawing/2014/main" id="{7E2C2FCE-EDD8-469C-96AE-B45E93DCEC62}"/>
                    </a:ext>
                  </a:extLst>
                </p:cNvPr>
                <p:cNvGrpSpPr/>
                <p:nvPr userDrawn="1"/>
              </p:nvGrpSpPr>
              <p:grpSpPr>
                <a:xfrm>
                  <a:off x="-2866744" y="518074"/>
                  <a:ext cx="168701" cy="132575"/>
                  <a:chOff x="-2866744" y="518074"/>
                  <a:chExt cx="168701" cy="132575"/>
                </a:xfrm>
              </p:grpSpPr>
              <p:cxnSp>
                <p:nvCxnSpPr>
                  <p:cNvPr id="77" name="Rechte verbindingslijn 76">
                    <a:extLst>
                      <a:ext uri="{FF2B5EF4-FFF2-40B4-BE49-F238E27FC236}">
                        <a16:creationId xmlns:a16="http://schemas.microsoft.com/office/drawing/2014/main" id="{0383B926-1D13-49C3-87EA-F0BA52E6B1C3}"/>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3F3B9732-98C9-4C63-A61E-2A4EE1D1AD2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A83BCDF7-0108-41E6-9424-6D81D4E42C9C}"/>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43971454-7D5D-4E73-B980-1A45CF1FA52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81" name="Rechte verbindingslijn 80">
                    <a:extLst>
                      <a:ext uri="{FF2B5EF4-FFF2-40B4-BE49-F238E27FC236}">
                        <a16:creationId xmlns:a16="http://schemas.microsoft.com/office/drawing/2014/main" id="{E2991308-007C-4E3F-8C9F-F08B8F5FAEF4}"/>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76" name="Pijl: rechts 75">
                  <a:extLst>
                    <a:ext uri="{FF2B5EF4-FFF2-40B4-BE49-F238E27FC236}">
                      <a16:creationId xmlns:a16="http://schemas.microsoft.com/office/drawing/2014/main" id="{4DAE7702-F8D7-4788-B9FE-27E1E184499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53" name="Rechte verbindingslijn 52">
                <a:extLst>
                  <a:ext uri="{FF2B5EF4-FFF2-40B4-BE49-F238E27FC236}">
                    <a16:creationId xmlns:a16="http://schemas.microsoft.com/office/drawing/2014/main" id="{64B0E3EE-75BF-4845-AE16-E6732571D29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54" name="Rechte verbindingslijn 53">
                <a:extLst>
                  <a:ext uri="{FF2B5EF4-FFF2-40B4-BE49-F238E27FC236}">
                    <a16:creationId xmlns:a16="http://schemas.microsoft.com/office/drawing/2014/main" id="{4DDB221D-3CD6-411C-9EA7-3E67CA474AC3}"/>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55" name="Rechthoek 54">
                <a:extLst>
                  <a:ext uri="{FF2B5EF4-FFF2-40B4-BE49-F238E27FC236}">
                    <a16:creationId xmlns:a16="http://schemas.microsoft.com/office/drawing/2014/main" id="{84E6391E-7204-41F6-A519-D0DBCD403FFE}"/>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56" name="Rechthoek 55">
                <a:extLst>
                  <a:ext uri="{FF2B5EF4-FFF2-40B4-BE49-F238E27FC236}">
                    <a16:creationId xmlns:a16="http://schemas.microsoft.com/office/drawing/2014/main" id="{8AA96FBF-AC30-4829-9822-78666DFD966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57" name="Groep 56">
                <a:extLst>
                  <a:ext uri="{FF2B5EF4-FFF2-40B4-BE49-F238E27FC236}">
                    <a16:creationId xmlns:a16="http://schemas.microsoft.com/office/drawing/2014/main" id="{D3367BE9-86EC-4B7B-999A-BFCBEAA0DA6C}"/>
                  </a:ext>
                </a:extLst>
              </p:cNvPr>
              <p:cNvGrpSpPr/>
              <p:nvPr userDrawn="1"/>
            </p:nvGrpSpPr>
            <p:grpSpPr>
              <a:xfrm>
                <a:off x="-2916763" y="769168"/>
                <a:ext cx="268738" cy="248381"/>
                <a:chOff x="-2916763" y="769168"/>
                <a:chExt cx="268738" cy="248381"/>
              </a:xfrm>
            </p:grpSpPr>
            <p:sp>
              <p:nvSpPr>
                <p:cNvPr id="67" name="Rechthoek 66">
                  <a:extLst>
                    <a:ext uri="{FF2B5EF4-FFF2-40B4-BE49-F238E27FC236}">
                      <a16:creationId xmlns:a16="http://schemas.microsoft.com/office/drawing/2014/main" id="{3D5DD909-A019-42E4-B57D-4AC5BCDC680E}"/>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68" name="Groep 67">
                  <a:extLst>
                    <a:ext uri="{FF2B5EF4-FFF2-40B4-BE49-F238E27FC236}">
                      <a16:creationId xmlns:a16="http://schemas.microsoft.com/office/drawing/2014/main" id="{95E6B636-5898-46B7-B17D-8922EC56EF54}"/>
                    </a:ext>
                  </a:extLst>
                </p:cNvPr>
                <p:cNvGrpSpPr/>
                <p:nvPr userDrawn="1"/>
              </p:nvGrpSpPr>
              <p:grpSpPr>
                <a:xfrm>
                  <a:off x="-2866744" y="827071"/>
                  <a:ext cx="168701" cy="132575"/>
                  <a:chOff x="-2866744" y="827071"/>
                  <a:chExt cx="168701" cy="132575"/>
                </a:xfrm>
              </p:grpSpPr>
              <p:cxnSp>
                <p:nvCxnSpPr>
                  <p:cNvPr id="70" name="Rechte verbindingslijn 69">
                    <a:extLst>
                      <a:ext uri="{FF2B5EF4-FFF2-40B4-BE49-F238E27FC236}">
                        <a16:creationId xmlns:a16="http://schemas.microsoft.com/office/drawing/2014/main" id="{B0708EAC-4C0D-45CD-AD0E-B038F7D6EBB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F70D525A-C60F-40A6-B7AD-D718119084F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784318A3-E511-4154-89D9-F9EBB08B3D4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C558C9B6-2576-4742-AB04-E18827B4DC1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FA1A8C63-A458-40DA-BEDC-35CEFC2F8646}"/>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9" name="Pijl: rechts 68">
                  <a:extLst>
                    <a:ext uri="{FF2B5EF4-FFF2-40B4-BE49-F238E27FC236}">
                      <a16:creationId xmlns:a16="http://schemas.microsoft.com/office/drawing/2014/main" id="{2D207CC1-B220-47FE-B395-B08F7FCE66D4}"/>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58" name="Groep 57">
                <a:extLst>
                  <a:ext uri="{FF2B5EF4-FFF2-40B4-BE49-F238E27FC236}">
                    <a16:creationId xmlns:a16="http://schemas.microsoft.com/office/drawing/2014/main" id="{668F7993-29DD-4935-94AA-91BE189B1AF3}"/>
                  </a:ext>
                </a:extLst>
              </p:cNvPr>
              <p:cNvGrpSpPr/>
              <p:nvPr userDrawn="1"/>
            </p:nvGrpSpPr>
            <p:grpSpPr>
              <a:xfrm>
                <a:off x="-2916763" y="460171"/>
                <a:ext cx="268738" cy="248381"/>
                <a:chOff x="-2916763" y="460171"/>
                <a:chExt cx="268738" cy="248381"/>
              </a:xfrm>
            </p:grpSpPr>
            <p:sp>
              <p:nvSpPr>
                <p:cNvPr id="59" name="Rechthoek 58">
                  <a:extLst>
                    <a:ext uri="{FF2B5EF4-FFF2-40B4-BE49-F238E27FC236}">
                      <a16:creationId xmlns:a16="http://schemas.microsoft.com/office/drawing/2014/main" id="{E09FEF0A-A589-42C7-8C2C-743962372321}"/>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60" name="Groep 59">
                  <a:extLst>
                    <a:ext uri="{FF2B5EF4-FFF2-40B4-BE49-F238E27FC236}">
                      <a16:creationId xmlns:a16="http://schemas.microsoft.com/office/drawing/2014/main" id="{5A0BF7F9-F3E5-4853-9C69-97D03A2D5A1E}"/>
                    </a:ext>
                  </a:extLst>
                </p:cNvPr>
                <p:cNvGrpSpPr/>
                <p:nvPr userDrawn="1"/>
              </p:nvGrpSpPr>
              <p:grpSpPr>
                <a:xfrm>
                  <a:off x="-2866744" y="518074"/>
                  <a:ext cx="168701" cy="132575"/>
                  <a:chOff x="-2866744" y="518074"/>
                  <a:chExt cx="168701" cy="132575"/>
                </a:xfrm>
              </p:grpSpPr>
              <p:cxnSp>
                <p:nvCxnSpPr>
                  <p:cNvPr id="62" name="Rechte verbindingslijn 61">
                    <a:extLst>
                      <a:ext uri="{FF2B5EF4-FFF2-40B4-BE49-F238E27FC236}">
                        <a16:creationId xmlns:a16="http://schemas.microsoft.com/office/drawing/2014/main" id="{558EE59D-B960-40D2-9B26-60040B41FB89}"/>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694004BA-95A9-42A4-AE92-5CB0F8C27D2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80D15656-CFEB-4E97-B379-869046F4194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99DAAA5B-68CD-4C1E-AC0A-C218E006892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EC3AE5BD-9C75-4F4E-ABD1-0968E59F10F6}"/>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1" name="Pijl: rechts 60">
                  <a:extLst>
                    <a:ext uri="{FF2B5EF4-FFF2-40B4-BE49-F238E27FC236}">
                      <a16:creationId xmlns:a16="http://schemas.microsoft.com/office/drawing/2014/main" id="{319E8E62-7E4C-4C53-898F-5F213A1CC388}"/>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grpSp>
        <p:nvGrpSpPr>
          <p:cNvPr id="91" name="INSTRUCTIE">
            <a:extLst>
              <a:ext uri="{FF2B5EF4-FFF2-40B4-BE49-F238E27FC236}">
                <a16:creationId xmlns:a16="http://schemas.microsoft.com/office/drawing/2014/main" id="{8FEB2188-F4FD-46BA-A1D9-129700216D6B}"/>
              </a:ext>
            </a:extLst>
          </p:cNvPr>
          <p:cNvGrpSpPr/>
          <p:nvPr userDrawn="1"/>
        </p:nvGrpSpPr>
        <p:grpSpPr>
          <a:xfrm>
            <a:off x="12377867" y="0"/>
            <a:ext cx="3693114" cy="4555282"/>
            <a:chOff x="-3786165" y="0"/>
            <a:chExt cx="3693114" cy="4555282"/>
          </a:xfrm>
        </p:grpSpPr>
        <p:sp>
          <p:nvSpPr>
            <p:cNvPr id="93" name="Rechthoek 92">
              <a:extLst>
                <a:ext uri="{FF2B5EF4-FFF2-40B4-BE49-F238E27FC236}">
                  <a16:creationId xmlns:a16="http://schemas.microsoft.com/office/drawing/2014/main" id="{7D1A6C3A-A002-43D6-96C4-7564ED6E04CC}"/>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Afbeelding invoegen/opmaken</a:t>
              </a:r>
            </a:p>
          </p:txBody>
        </p:sp>
        <p:sp>
          <p:nvSpPr>
            <p:cNvPr id="94" name="Ovaal 93">
              <a:extLst>
                <a:ext uri="{FF2B5EF4-FFF2-40B4-BE49-F238E27FC236}">
                  <a16:creationId xmlns:a16="http://schemas.microsoft.com/office/drawing/2014/main" id="{BD97ACDF-93E6-4D01-80DF-6183312822F1}"/>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5" name="Rechthoek 94">
              <a:extLst>
                <a:ext uri="{FF2B5EF4-FFF2-40B4-BE49-F238E27FC236}">
                  <a16:creationId xmlns:a16="http://schemas.microsoft.com/office/drawing/2014/main" id="{BDA63181-78F8-4DF4-B080-B187A9DE2E09}"/>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96" name="Groep 95">
              <a:extLst>
                <a:ext uri="{FF2B5EF4-FFF2-40B4-BE49-F238E27FC236}">
                  <a16:creationId xmlns:a16="http://schemas.microsoft.com/office/drawing/2014/main" id="{D90F60E0-08EC-404E-9D75-5F09CBAFDC9E}"/>
                </a:ext>
              </a:extLst>
            </p:cNvPr>
            <p:cNvGrpSpPr/>
            <p:nvPr userDrawn="1"/>
          </p:nvGrpSpPr>
          <p:grpSpPr>
            <a:xfrm>
              <a:off x="-3316179" y="1231351"/>
              <a:ext cx="294789" cy="318834"/>
              <a:chOff x="14466489" y="1001522"/>
              <a:chExt cx="290627" cy="314333"/>
            </a:xfrm>
          </p:grpSpPr>
          <p:sp>
            <p:nvSpPr>
              <p:cNvPr id="125" name="Rechthoek 124">
                <a:extLst>
                  <a:ext uri="{FF2B5EF4-FFF2-40B4-BE49-F238E27FC236}">
                    <a16:creationId xmlns:a16="http://schemas.microsoft.com/office/drawing/2014/main" id="{ACA4CF12-4B58-4E06-B3D0-F0C9225E79F1}"/>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26" name="Ovaal 125">
                <a:extLst>
                  <a:ext uri="{FF2B5EF4-FFF2-40B4-BE49-F238E27FC236}">
                    <a16:creationId xmlns:a16="http://schemas.microsoft.com/office/drawing/2014/main" id="{1D83B71C-F4E9-4ECF-BD67-D566A0C9BE86}"/>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27" name="Vrije vorm: vorm 126">
                <a:extLst>
                  <a:ext uri="{FF2B5EF4-FFF2-40B4-BE49-F238E27FC236}">
                    <a16:creationId xmlns:a16="http://schemas.microsoft.com/office/drawing/2014/main" id="{A475EE2D-6BE1-49FC-A45D-6AE7478C8C22}"/>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28" name="Rechthoek: afgeronde hoeken 127">
                <a:extLst>
                  <a:ext uri="{FF2B5EF4-FFF2-40B4-BE49-F238E27FC236}">
                    <a16:creationId xmlns:a16="http://schemas.microsoft.com/office/drawing/2014/main" id="{6F56BAEA-1622-430D-9DD6-6DC9CDC67B00}"/>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cxnSp>
            <p:nvCxnSpPr>
              <p:cNvPr id="129" name="Rechte verbindingslijn 128">
                <a:extLst>
                  <a:ext uri="{FF2B5EF4-FFF2-40B4-BE49-F238E27FC236}">
                    <a16:creationId xmlns:a16="http://schemas.microsoft.com/office/drawing/2014/main" id="{DF57A7CD-BBCB-4FE5-8101-F13461C078E5}"/>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0" name="Rechte verbindingslijn 129">
                <a:extLst>
                  <a:ext uri="{FF2B5EF4-FFF2-40B4-BE49-F238E27FC236}">
                    <a16:creationId xmlns:a16="http://schemas.microsoft.com/office/drawing/2014/main" id="{926429CE-DE45-4146-8794-705FF1D01656}"/>
                  </a:ext>
                </a:extLst>
              </p:cNvPr>
              <p:cNvCxnSpPr>
                <a:cxnSpLocks/>
                <a:stCxn id="128"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97" name="Ovaal 96">
              <a:extLst>
                <a:ext uri="{FF2B5EF4-FFF2-40B4-BE49-F238E27FC236}">
                  <a16:creationId xmlns:a16="http://schemas.microsoft.com/office/drawing/2014/main" id="{5C6F2BE0-BDDE-43FD-912D-0818FEC60ECE}"/>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8" name="Rechthoek 97">
              <a:extLst>
                <a:ext uri="{FF2B5EF4-FFF2-40B4-BE49-F238E27FC236}">
                  <a16:creationId xmlns:a16="http://schemas.microsoft.com/office/drawing/2014/main" id="{037C162E-D32B-4EF1-AFCB-3200A76E3DC8}"/>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99" name="Groep 98">
              <a:extLst>
                <a:ext uri="{FF2B5EF4-FFF2-40B4-BE49-F238E27FC236}">
                  <a16:creationId xmlns:a16="http://schemas.microsoft.com/office/drawing/2014/main" id="{E488AAD5-8E91-4034-84BE-BBC351CCE62A}"/>
                </a:ext>
              </a:extLst>
            </p:cNvPr>
            <p:cNvGrpSpPr/>
            <p:nvPr userDrawn="1"/>
          </p:nvGrpSpPr>
          <p:grpSpPr>
            <a:xfrm>
              <a:off x="-3311319" y="2164285"/>
              <a:ext cx="825500" cy="209550"/>
              <a:chOff x="13504624" y="2482850"/>
              <a:chExt cx="825500" cy="209550"/>
            </a:xfrm>
          </p:grpSpPr>
          <p:sp>
            <p:nvSpPr>
              <p:cNvPr id="122" name="Rechthoek 121">
                <a:extLst>
                  <a:ext uri="{FF2B5EF4-FFF2-40B4-BE49-F238E27FC236}">
                    <a16:creationId xmlns:a16="http://schemas.microsoft.com/office/drawing/2014/main" id="{1C096354-2796-43AA-A387-E35592035A2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123" name="Rechte verbindingslijn 122">
                <a:extLst>
                  <a:ext uri="{FF2B5EF4-FFF2-40B4-BE49-F238E27FC236}">
                    <a16:creationId xmlns:a16="http://schemas.microsoft.com/office/drawing/2014/main" id="{F072940E-7D85-4A3B-9EEE-DADA6CCA427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24" name="Gelijkbenige driehoek 123">
                <a:extLst>
                  <a:ext uri="{FF2B5EF4-FFF2-40B4-BE49-F238E27FC236}">
                    <a16:creationId xmlns:a16="http://schemas.microsoft.com/office/drawing/2014/main" id="{040BC8F2-9D17-46AA-9CF3-88935B663E6F}"/>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sp>
          <p:nvSpPr>
            <p:cNvPr id="100" name="Ovaal 99">
              <a:extLst>
                <a:ext uri="{FF2B5EF4-FFF2-40B4-BE49-F238E27FC236}">
                  <a16:creationId xmlns:a16="http://schemas.microsoft.com/office/drawing/2014/main" id="{15A38EF7-8406-4C0B-8651-FF6A8DA31D29}"/>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01" name="Rechthoek 100">
              <a:extLst>
                <a:ext uri="{FF2B5EF4-FFF2-40B4-BE49-F238E27FC236}">
                  <a16:creationId xmlns:a16="http://schemas.microsoft.com/office/drawing/2014/main" id="{55C08D96-9269-41FF-91C2-D7D4F28D7432}"/>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102" name="Groep 101">
              <a:extLst>
                <a:ext uri="{FF2B5EF4-FFF2-40B4-BE49-F238E27FC236}">
                  <a16:creationId xmlns:a16="http://schemas.microsoft.com/office/drawing/2014/main" id="{99CB2FC4-F710-41F7-AE9D-AC780502E2DB}"/>
                </a:ext>
              </a:extLst>
            </p:cNvPr>
            <p:cNvGrpSpPr/>
            <p:nvPr userDrawn="1"/>
          </p:nvGrpSpPr>
          <p:grpSpPr>
            <a:xfrm>
              <a:off x="-3408294" y="3643742"/>
              <a:ext cx="622283" cy="612920"/>
              <a:chOff x="12617641" y="3403239"/>
              <a:chExt cx="752963" cy="741634"/>
            </a:xfrm>
          </p:grpSpPr>
          <p:grpSp>
            <p:nvGrpSpPr>
              <p:cNvPr id="106" name="Groep 105">
                <a:extLst>
                  <a:ext uri="{FF2B5EF4-FFF2-40B4-BE49-F238E27FC236}">
                    <a16:creationId xmlns:a16="http://schemas.microsoft.com/office/drawing/2014/main" id="{04A00A3B-1B29-44EE-86A5-12D4AFF690E8}"/>
                  </a:ext>
                </a:extLst>
              </p:cNvPr>
              <p:cNvGrpSpPr/>
              <p:nvPr userDrawn="1"/>
            </p:nvGrpSpPr>
            <p:grpSpPr>
              <a:xfrm>
                <a:off x="12771530" y="3403239"/>
                <a:ext cx="467176" cy="448491"/>
                <a:chOff x="12782157" y="3403239"/>
                <a:chExt cx="467176" cy="448491"/>
              </a:xfrm>
            </p:grpSpPr>
            <p:grpSp>
              <p:nvGrpSpPr>
                <p:cNvPr id="109" name="Groep 108">
                  <a:extLst>
                    <a:ext uri="{FF2B5EF4-FFF2-40B4-BE49-F238E27FC236}">
                      <a16:creationId xmlns:a16="http://schemas.microsoft.com/office/drawing/2014/main" id="{1D5088B0-B8B8-4D39-9D1A-9319BCB81B32}"/>
                    </a:ext>
                  </a:extLst>
                </p:cNvPr>
                <p:cNvGrpSpPr/>
                <p:nvPr userDrawn="1"/>
              </p:nvGrpSpPr>
              <p:grpSpPr>
                <a:xfrm>
                  <a:off x="12782157" y="3403239"/>
                  <a:ext cx="412976" cy="396132"/>
                  <a:chOff x="13554906" y="3320109"/>
                  <a:chExt cx="443917" cy="425811"/>
                </a:xfrm>
              </p:grpSpPr>
              <p:grpSp>
                <p:nvGrpSpPr>
                  <p:cNvPr id="116" name="Groep 115">
                    <a:extLst>
                      <a:ext uri="{FF2B5EF4-FFF2-40B4-BE49-F238E27FC236}">
                        <a16:creationId xmlns:a16="http://schemas.microsoft.com/office/drawing/2014/main" id="{33AEF13B-1406-4784-A5F3-DCC153890E1E}"/>
                      </a:ext>
                    </a:extLst>
                  </p:cNvPr>
                  <p:cNvGrpSpPr/>
                  <p:nvPr userDrawn="1"/>
                </p:nvGrpSpPr>
                <p:grpSpPr>
                  <a:xfrm>
                    <a:off x="13554906" y="3320109"/>
                    <a:ext cx="443917" cy="425811"/>
                    <a:chOff x="12909684" y="1276143"/>
                    <a:chExt cx="443917" cy="425811"/>
                  </a:xfrm>
                </p:grpSpPr>
                <p:sp>
                  <p:nvSpPr>
                    <p:cNvPr id="119" name="Rechthoek 118">
                      <a:extLst>
                        <a:ext uri="{FF2B5EF4-FFF2-40B4-BE49-F238E27FC236}">
                          <a16:creationId xmlns:a16="http://schemas.microsoft.com/office/drawing/2014/main" id="{E7DF6E07-BCDB-48F5-9641-0DAA8CAA55BE}"/>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20" name="Rechthoek 119">
                      <a:extLst>
                        <a:ext uri="{FF2B5EF4-FFF2-40B4-BE49-F238E27FC236}">
                          <a16:creationId xmlns:a16="http://schemas.microsoft.com/office/drawing/2014/main" id="{F4A8D161-CE26-4177-9392-C14C008DEB2F}"/>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21" name="Ovaal 120">
                      <a:extLst>
                        <a:ext uri="{FF2B5EF4-FFF2-40B4-BE49-F238E27FC236}">
                          <a16:creationId xmlns:a16="http://schemas.microsoft.com/office/drawing/2014/main" id="{CCCD6F01-0759-4743-8DBC-E7CDF400A2D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pic>
                <p:nvPicPr>
                  <p:cNvPr id="117" name="Afbeelding 116">
                    <a:extLst>
                      <a:ext uri="{FF2B5EF4-FFF2-40B4-BE49-F238E27FC236}">
                        <a16:creationId xmlns:a16="http://schemas.microsoft.com/office/drawing/2014/main" id="{D8597108-E69C-4D2E-8F27-AE904B7AEE3F}"/>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18" name="Afbeelding 117">
                    <a:extLst>
                      <a:ext uri="{FF2B5EF4-FFF2-40B4-BE49-F238E27FC236}">
                        <a16:creationId xmlns:a16="http://schemas.microsoft.com/office/drawing/2014/main" id="{989CCDC6-B329-46E8-B042-1F157278B27F}"/>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110" name="Groep 109">
                  <a:extLst>
                    <a:ext uri="{FF2B5EF4-FFF2-40B4-BE49-F238E27FC236}">
                      <a16:creationId xmlns:a16="http://schemas.microsoft.com/office/drawing/2014/main" id="{6C13FF75-6578-4953-B0C4-C9F7CA190FF5}"/>
                    </a:ext>
                  </a:extLst>
                </p:cNvPr>
                <p:cNvGrpSpPr/>
                <p:nvPr userDrawn="1"/>
              </p:nvGrpSpPr>
              <p:grpSpPr>
                <a:xfrm>
                  <a:off x="13103513" y="3705268"/>
                  <a:ext cx="145820" cy="146462"/>
                  <a:chOff x="13096169" y="3602278"/>
                  <a:chExt cx="145820" cy="146462"/>
                </a:xfrm>
              </p:grpSpPr>
              <p:sp>
                <p:nvSpPr>
                  <p:cNvPr id="114" name="Rechthoek 113">
                    <a:extLst>
                      <a:ext uri="{FF2B5EF4-FFF2-40B4-BE49-F238E27FC236}">
                        <a16:creationId xmlns:a16="http://schemas.microsoft.com/office/drawing/2014/main" id="{614AB13E-E449-4D2E-9657-4FBBB679885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15" name="Rechthoek 114">
                    <a:extLst>
                      <a:ext uri="{FF2B5EF4-FFF2-40B4-BE49-F238E27FC236}">
                        <a16:creationId xmlns:a16="http://schemas.microsoft.com/office/drawing/2014/main" id="{0135BDC1-B050-4805-8A6E-B5859CC5BDD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111" name="Groep 110">
                  <a:extLst>
                    <a:ext uri="{FF2B5EF4-FFF2-40B4-BE49-F238E27FC236}">
                      <a16:creationId xmlns:a16="http://schemas.microsoft.com/office/drawing/2014/main" id="{4D8339A4-AB09-4C2C-9981-FC40E999F784}"/>
                    </a:ext>
                  </a:extLst>
                </p:cNvPr>
                <p:cNvGrpSpPr/>
                <p:nvPr userDrawn="1"/>
              </p:nvGrpSpPr>
              <p:grpSpPr>
                <a:xfrm rot="10800000">
                  <a:off x="13061402" y="3665637"/>
                  <a:ext cx="145820" cy="146462"/>
                  <a:chOff x="13096169" y="3602278"/>
                  <a:chExt cx="145820" cy="146462"/>
                </a:xfrm>
              </p:grpSpPr>
              <p:sp>
                <p:nvSpPr>
                  <p:cNvPr id="112" name="Rechthoek 111">
                    <a:extLst>
                      <a:ext uri="{FF2B5EF4-FFF2-40B4-BE49-F238E27FC236}">
                        <a16:creationId xmlns:a16="http://schemas.microsoft.com/office/drawing/2014/main" id="{A8412A52-2C51-4B14-BD99-3AF13E021AE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13" name="Rechthoek 112">
                    <a:extLst>
                      <a:ext uri="{FF2B5EF4-FFF2-40B4-BE49-F238E27FC236}">
                        <a16:creationId xmlns:a16="http://schemas.microsoft.com/office/drawing/2014/main" id="{0C0EF1EA-7591-467E-9A8F-54827A01061C}"/>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
            <p:nvSpPr>
              <p:cNvPr id="107" name="Rechthoek 106">
                <a:extLst>
                  <a:ext uri="{FF2B5EF4-FFF2-40B4-BE49-F238E27FC236}">
                    <a16:creationId xmlns:a16="http://schemas.microsoft.com/office/drawing/2014/main" id="{5E5DCE39-F288-4DB7-B821-67A4D0E308D0}"/>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Bijsnijden</a:t>
                </a:r>
              </a:p>
            </p:txBody>
          </p:sp>
          <p:sp>
            <p:nvSpPr>
              <p:cNvPr id="108" name="Gelijkbenige driehoek 107">
                <a:extLst>
                  <a:ext uri="{FF2B5EF4-FFF2-40B4-BE49-F238E27FC236}">
                    <a16:creationId xmlns:a16="http://schemas.microsoft.com/office/drawing/2014/main" id="{F07AF78F-0001-4EDF-BDDF-2ED68D957DE0}"/>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103" name="ICOON_info">
              <a:extLst>
                <a:ext uri="{FF2B5EF4-FFF2-40B4-BE49-F238E27FC236}">
                  <a16:creationId xmlns:a16="http://schemas.microsoft.com/office/drawing/2014/main" id="{31FB20B6-4F69-41BF-832E-BF84F94E1689}"/>
                </a:ext>
              </a:extLst>
            </p:cNvPr>
            <p:cNvGrpSpPr/>
            <p:nvPr userDrawn="1"/>
          </p:nvGrpSpPr>
          <p:grpSpPr>
            <a:xfrm>
              <a:off x="-376736" y="4271597"/>
              <a:ext cx="283685" cy="283685"/>
              <a:chOff x="-510741" y="5913713"/>
              <a:chExt cx="267555" cy="267555"/>
            </a:xfrm>
          </p:grpSpPr>
          <p:sp>
            <p:nvSpPr>
              <p:cNvPr id="104" name="Ovaal 103">
                <a:extLst>
                  <a:ext uri="{FF2B5EF4-FFF2-40B4-BE49-F238E27FC236}">
                    <a16:creationId xmlns:a16="http://schemas.microsoft.com/office/drawing/2014/main" id="{157E6761-3F76-4DD6-98D4-CEEF7220650B}"/>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sp>
            <p:nvSpPr>
              <p:cNvPr id="105" name="Graphic 163" descr="Informatie">
                <a:extLst>
                  <a:ext uri="{FF2B5EF4-FFF2-40B4-BE49-F238E27FC236}">
                    <a16:creationId xmlns:a16="http://schemas.microsoft.com/office/drawing/2014/main" id="{C8F33365-FF6E-4B61-AC71-B5ABDB5640F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dirty="0">
                  <a:solidFill>
                    <a:srgbClr val="211F26"/>
                  </a:solidFill>
                  <a:latin typeface="Calibri" panose="020F0502020204030204" pitchFamily="34" charset="0"/>
                  <a:cs typeface="Calibri" panose="020F0502020204030204" pitchFamily="34" charset="0"/>
                </a:endParaRPr>
              </a:p>
            </p:txBody>
          </p:sp>
        </p:grpSp>
      </p:grpSp>
      <p:sp>
        <p:nvSpPr>
          <p:cNvPr id="131" name="Tijdelijke aanduiding voor verticale tekst 2">
            <a:extLst>
              <a:ext uri="{FF2B5EF4-FFF2-40B4-BE49-F238E27FC236}">
                <a16:creationId xmlns:a16="http://schemas.microsoft.com/office/drawing/2014/main" id="{2C19A1CD-46EF-48DF-A6A7-80A7096A5CAC}"/>
              </a:ext>
            </a:extLst>
          </p:cNvPr>
          <p:cNvSpPr>
            <a:spLocks noGrp="1"/>
          </p:cNvSpPr>
          <p:nvPr>
            <p:ph type="body" orient="vert" idx="33" hasCustomPrompt="1"/>
          </p:nvPr>
        </p:nvSpPr>
        <p:spPr>
          <a:xfrm>
            <a:off x="9130064" y="3129247"/>
            <a:ext cx="2289900" cy="299753"/>
          </a:xfrm>
        </p:spPr>
        <p:txBody>
          <a:bodyPr vert="horz"/>
          <a:lstStyle>
            <a:lvl1pPr marL="0" indent="0">
              <a:buNone/>
              <a:defRPr sz="1800" b="0" i="0">
                <a:latin typeface="Lato Light" panose="020F0502020204030203" pitchFamily="34" charset="0"/>
              </a:defRPr>
            </a:lvl1pPr>
            <a:lvl2pPr>
              <a:defRPr/>
            </a:lvl2pPr>
            <a:lvl3pPr>
              <a:defRPr/>
            </a:lvl3pPr>
            <a:lvl4pPr marL="0" indent="0">
              <a:spcBef>
                <a:spcPts val="0"/>
              </a:spcBef>
              <a:spcAft>
                <a:spcPts val="0"/>
              </a:spcAft>
              <a:buFont typeface="Arial" panose="020B0604020202020204" pitchFamily="34" charset="0"/>
              <a:buNone/>
              <a:defRPr sz="2000"/>
            </a:lvl4pPr>
            <a:lvl5pPr>
              <a:defRPr/>
            </a:lvl5pPr>
            <a:lvl6pPr>
              <a:defRPr/>
            </a:lvl6pPr>
            <a:lvl7pPr>
              <a:defRPr/>
            </a:lvl7pPr>
            <a:lvl8pPr>
              <a:defRPr/>
            </a:lvl8pPr>
            <a:lvl9pPr>
              <a:defRPr/>
            </a:lvl9pPr>
          </a:lstStyle>
          <a:p>
            <a:pPr lvl="0"/>
            <a:r>
              <a:rPr lang="nl-NL" noProof="0" dirty="0"/>
              <a:t>Functietitel</a:t>
            </a:r>
          </a:p>
        </p:txBody>
      </p:sp>
      <p:sp>
        <p:nvSpPr>
          <p:cNvPr id="132" name="Tijdelijke aanduiding voor verticale tekst 2">
            <a:extLst>
              <a:ext uri="{FF2B5EF4-FFF2-40B4-BE49-F238E27FC236}">
                <a16:creationId xmlns:a16="http://schemas.microsoft.com/office/drawing/2014/main" id="{596109F3-685A-4EB4-B612-0268F0C339CA}"/>
              </a:ext>
            </a:extLst>
          </p:cNvPr>
          <p:cNvSpPr>
            <a:spLocks noGrp="1"/>
          </p:cNvSpPr>
          <p:nvPr>
            <p:ph type="body" orient="vert" idx="34" hasCustomPrompt="1"/>
          </p:nvPr>
        </p:nvSpPr>
        <p:spPr>
          <a:xfrm>
            <a:off x="3329971" y="3129247"/>
            <a:ext cx="2289900" cy="299753"/>
          </a:xfrm>
        </p:spPr>
        <p:txBody>
          <a:bodyPr vert="horz"/>
          <a:lstStyle>
            <a:lvl1pPr marL="0" indent="0">
              <a:buNone/>
              <a:defRPr sz="1800" b="0" i="0">
                <a:latin typeface="Lato Light" panose="020F0502020204030203" pitchFamily="34" charset="0"/>
              </a:defRPr>
            </a:lvl1pPr>
            <a:lvl2pPr>
              <a:defRPr/>
            </a:lvl2pPr>
            <a:lvl3pPr>
              <a:defRPr/>
            </a:lvl3pPr>
            <a:lvl4pPr marL="0" indent="0">
              <a:spcBef>
                <a:spcPts val="0"/>
              </a:spcBef>
              <a:spcAft>
                <a:spcPts val="0"/>
              </a:spcAft>
              <a:buFont typeface="Arial" panose="020B0604020202020204" pitchFamily="34" charset="0"/>
              <a:buNone/>
              <a:defRPr sz="2000"/>
            </a:lvl4pPr>
            <a:lvl5pPr>
              <a:defRPr/>
            </a:lvl5pPr>
            <a:lvl6pPr>
              <a:defRPr/>
            </a:lvl6pPr>
            <a:lvl7pPr>
              <a:defRPr/>
            </a:lvl7pPr>
            <a:lvl8pPr>
              <a:defRPr/>
            </a:lvl8pPr>
            <a:lvl9pPr>
              <a:defRPr/>
            </a:lvl9pPr>
          </a:lstStyle>
          <a:p>
            <a:pPr lvl="0"/>
            <a:r>
              <a:rPr lang="nl-NL" noProof="0" dirty="0"/>
              <a:t>Functietitel</a:t>
            </a:r>
          </a:p>
        </p:txBody>
      </p:sp>
    </p:spTree>
    <p:extLst>
      <p:ext uri="{BB962C8B-B14F-4D97-AF65-F5344CB8AC3E}">
        <p14:creationId xmlns:p14="http://schemas.microsoft.com/office/powerpoint/2010/main" val="177288311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KST + GRAFIEK">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8" y="714375"/>
            <a:ext cx="11160124" cy="877887"/>
          </a:xfrm>
        </p:spPr>
        <p:txBody>
          <a:bodyPr/>
          <a:lstStyle>
            <a:lvl1pPr>
              <a:defRPr b="0" i="0">
                <a:latin typeface="Exo 2" pitchFamily="2" charset="77"/>
              </a:defRPr>
            </a:lvl1pPr>
          </a:lstStyle>
          <a:p>
            <a:r>
              <a:rPr lang="nl-NL" noProof="0" dirty="0"/>
              <a:t>Plaats de titel van de dia hier</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515938" y="1765300"/>
            <a:ext cx="5364162" cy="4575175"/>
          </a:xfrm>
        </p:spPr>
        <p:txBody>
          <a:bodyPr vert="horz"/>
          <a:lstStyle>
            <a:lvl1pPr>
              <a:defRPr b="0" i="0">
                <a:latin typeface="Lato Light" panose="020F0502020204030203" pitchFamily="34" charset="0"/>
              </a:defRPr>
            </a:lvl1pPr>
            <a:lvl2pPr>
              <a:defRPr b="0" i="0">
                <a:latin typeface="Lato Light" panose="020F0502020204030203" pitchFamily="34" charset="0"/>
              </a:defRPr>
            </a:lvl2pPr>
            <a:lvl3pPr>
              <a:defRPr b="0" i="0">
                <a:latin typeface="Lato Light" panose="020F0502020204030203" pitchFamily="34" charset="0"/>
              </a:defRPr>
            </a:lvl3pPr>
            <a:lvl4pPr>
              <a:defRPr b="0" i="0">
                <a:latin typeface="Lato Light" panose="020F0502020204030203" pitchFamily="34" charset="0"/>
              </a:defRPr>
            </a:lvl4pPr>
            <a:lvl5pPr>
              <a:defRPr b="0" i="0">
                <a:latin typeface="Lato Light" panose="020F0502020204030203" pitchFamily="34" charset="0"/>
              </a:defRPr>
            </a:lvl5pPr>
            <a:lvl6pPr>
              <a:defRPr b="0" i="0">
                <a:latin typeface="Lato Light" panose="020F0502020204030203" pitchFamily="34" charset="0"/>
              </a:defRPr>
            </a:lvl6pPr>
            <a:lvl7pPr>
              <a:defRPr b="0" i="0">
                <a:latin typeface="Lato Light" panose="020F0502020204030203" pitchFamily="34" charset="0"/>
              </a:defRPr>
            </a:lvl7pPr>
            <a:lvl8pPr>
              <a:defRPr b="0" i="0">
                <a:latin typeface="Lato Light" panose="020F0502020204030203" pitchFamily="34" charset="0"/>
              </a:defRPr>
            </a:lvl8pPr>
            <a:lvl9pPr>
              <a:defRPr b="0" i="0">
                <a:latin typeface="Lato Light" panose="020F0502020204030203" pitchFamily="34" charset="0"/>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Kop #1</a:t>
            </a:r>
          </a:p>
          <a:p>
            <a:pPr lvl="5"/>
            <a:r>
              <a:rPr lang="nl-NL" noProof="0" dirty="0"/>
              <a:t>Kop #2</a:t>
            </a:r>
          </a:p>
          <a:p>
            <a:pPr lvl="6"/>
            <a:r>
              <a:rPr lang="nl-NL" noProof="0" dirty="0"/>
              <a:t>Numerieke </a:t>
            </a:r>
            <a:r>
              <a:rPr lang="nl-NL" noProof="0" dirty="0" err="1"/>
              <a:t>bullet</a:t>
            </a:r>
            <a:endParaRPr lang="nl-NL" noProof="0" dirty="0"/>
          </a:p>
          <a:p>
            <a:pPr lvl="7"/>
            <a:r>
              <a:rPr lang="nl-NL" noProof="0" dirty="0"/>
              <a:t>Alfabetische </a:t>
            </a:r>
            <a:r>
              <a:rPr lang="nl-NL" noProof="0" dirty="0" err="1"/>
              <a:t>bullet</a:t>
            </a:r>
            <a:endParaRPr lang="nl-NL" noProof="0" dirty="0"/>
          </a:p>
          <a:p>
            <a:pPr lvl="8"/>
            <a:r>
              <a:rPr lang="nl-NL" noProof="0" dirty="0"/>
              <a:t>Sub-</a:t>
            </a:r>
            <a:r>
              <a:rPr lang="nl-NL" noProof="0" dirty="0" err="1"/>
              <a:t>bullet</a:t>
            </a:r>
            <a:endParaRPr lang="nl-NL" noProof="0" dirty="0"/>
          </a:p>
        </p:txBody>
      </p:sp>
      <p:sp>
        <p:nvSpPr>
          <p:cNvPr id="18" name="Tijdelijke aanduiding voor grafiek 17">
            <a:extLst>
              <a:ext uri="{FF2B5EF4-FFF2-40B4-BE49-F238E27FC236}">
                <a16:creationId xmlns:a16="http://schemas.microsoft.com/office/drawing/2014/main" id="{FBAE20DA-BB0F-413F-A532-86A4D0079AB9}"/>
              </a:ext>
            </a:extLst>
          </p:cNvPr>
          <p:cNvSpPr>
            <a:spLocks noGrp="1"/>
          </p:cNvSpPr>
          <p:nvPr>
            <p:ph type="chart" sz="quarter" idx="13" hasCustomPrompt="1"/>
          </p:nvPr>
        </p:nvSpPr>
        <p:spPr>
          <a:xfrm>
            <a:off x="6311901" y="1765300"/>
            <a:ext cx="5364161" cy="4575175"/>
          </a:xfrm>
          <a:solidFill>
            <a:schemeClr val="bg1">
              <a:lumMod val="95000"/>
            </a:schemeClr>
          </a:solidFill>
        </p:spPr>
        <p:txBody>
          <a:bodyPr tIns="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grafiek in te voegen</a:t>
            </a:r>
          </a:p>
        </p:txBody>
      </p:sp>
      <p:sp>
        <p:nvSpPr>
          <p:cNvPr id="9" name="Rechthoek: afgeronde hoeken 8">
            <a:extLst>
              <a:ext uri="{FF2B5EF4-FFF2-40B4-BE49-F238E27FC236}">
                <a16:creationId xmlns:a16="http://schemas.microsoft.com/office/drawing/2014/main" id="{19073F80-05A1-479C-B75D-C163DC462079}"/>
              </a:ext>
            </a:extLst>
          </p:cNvPr>
          <p:cNvSpPr/>
          <p:nvPr userDrawn="1"/>
        </p:nvSpPr>
        <p:spPr>
          <a:xfrm>
            <a:off x="0" y="-429492"/>
            <a:ext cx="2513509"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TEKST + GRAFIEK</a:t>
            </a:r>
          </a:p>
        </p:txBody>
      </p:sp>
      <p:grpSp>
        <p:nvGrpSpPr>
          <p:cNvPr id="8" name="INSTRUCTIE">
            <a:extLst>
              <a:ext uri="{FF2B5EF4-FFF2-40B4-BE49-F238E27FC236}">
                <a16:creationId xmlns:a16="http://schemas.microsoft.com/office/drawing/2014/main" id="{B43D376E-C5D5-4DFF-9CEF-84B46ACCCD9D}"/>
              </a:ext>
            </a:extLst>
          </p:cNvPr>
          <p:cNvGrpSpPr/>
          <p:nvPr userDrawn="1"/>
        </p:nvGrpSpPr>
        <p:grpSpPr>
          <a:xfrm>
            <a:off x="-4088431" y="70475"/>
            <a:ext cx="3593091" cy="4641338"/>
            <a:chOff x="-3786165" y="0"/>
            <a:chExt cx="3593091" cy="4641338"/>
          </a:xfrm>
        </p:grpSpPr>
        <p:sp>
          <p:nvSpPr>
            <p:cNvPr id="12" name="Rechthoek 11">
              <a:extLst>
                <a:ext uri="{FF2B5EF4-FFF2-40B4-BE49-F238E27FC236}">
                  <a16:creationId xmlns:a16="http://schemas.microsoft.com/office/drawing/2014/main" id="{F829F412-7C66-4F48-9023-B7CDC8369AA3}"/>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Tekstniveaus kiezen</a:t>
              </a:r>
            </a:p>
          </p:txBody>
        </p:sp>
        <p:sp>
          <p:nvSpPr>
            <p:cNvPr id="13" name="Ovaal 12">
              <a:extLst>
                <a:ext uri="{FF2B5EF4-FFF2-40B4-BE49-F238E27FC236}">
                  <a16:creationId xmlns:a16="http://schemas.microsoft.com/office/drawing/2014/main" id="{A423A4CB-E8DF-4A27-A311-AD91B021C27D}"/>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 name="Rechthoek 13">
              <a:extLst>
                <a:ext uri="{FF2B5EF4-FFF2-40B4-BE49-F238E27FC236}">
                  <a16:creationId xmlns:a16="http://schemas.microsoft.com/office/drawing/2014/main" id="{F578FB96-7F03-4F3B-BABD-E31C6854092D}"/>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15" name="Ovaal 14">
              <a:extLst>
                <a:ext uri="{FF2B5EF4-FFF2-40B4-BE49-F238E27FC236}">
                  <a16:creationId xmlns:a16="http://schemas.microsoft.com/office/drawing/2014/main" id="{DB198E00-2FD4-4241-A14C-29060F381897}"/>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6" name="Rechthoek 15">
              <a:extLst>
                <a:ext uri="{FF2B5EF4-FFF2-40B4-BE49-F238E27FC236}">
                  <a16:creationId xmlns:a16="http://schemas.microsoft.com/office/drawing/2014/main" id="{61107FE6-3739-484C-94C4-4FBA11D9184F}"/>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7" name="Rechthoek 16">
              <a:extLst>
                <a:ext uri="{FF2B5EF4-FFF2-40B4-BE49-F238E27FC236}">
                  <a16:creationId xmlns:a16="http://schemas.microsoft.com/office/drawing/2014/main" id="{1B73D8D1-66E0-4745-B6EF-B3DE1D51F8D2}"/>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9" name="Ovaal 18">
              <a:extLst>
                <a:ext uri="{FF2B5EF4-FFF2-40B4-BE49-F238E27FC236}">
                  <a16:creationId xmlns:a16="http://schemas.microsoft.com/office/drawing/2014/main" id="{57161AED-9010-4FAD-B802-3C889EDA08E4}"/>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 name="Rechthoek 19">
              <a:extLst>
                <a:ext uri="{FF2B5EF4-FFF2-40B4-BE49-F238E27FC236}">
                  <a16:creationId xmlns:a16="http://schemas.microsoft.com/office/drawing/2014/main" id="{A35D2C8B-540E-4388-88C3-11EDBFA235B9}"/>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#2</a:t>
              </a:r>
            </a:p>
          </p:txBody>
        </p:sp>
        <p:sp>
          <p:nvSpPr>
            <p:cNvPr id="21" name="Ovaal 20">
              <a:extLst>
                <a:ext uri="{FF2B5EF4-FFF2-40B4-BE49-F238E27FC236}">
                  <a16:creationId xmlns:a16="http://schemas.microsoft.com/office/drawing/2014/main" id="{25084F64-E64F-4387-8396-9363D232FB75}"/>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2" name="Rechthoek 21">
              <a:extLst>
                <a:ext uri="{FF2B5EF4-FFF2-40B4-BE49-F238E27FC236}">
                  <a16:creationId xmlns:a16="http://schemas.microsoft.com/office/drawing/2014/main" id="{9F42D347-76F2-4DBB-93BE-4CA89FCE82CF}"/>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3" name="Ovaal 22">
              <a:extLst>
                <a:ext uri="{FF2B5EF4-FFF2-40B4-BE49-F238E27FC236}">
                  <a16:creationId xmlns:a16="http://schemas.microsoft.com/office/drawing/2014/main" id="{9FEA283C-E4E6-447F-85B0-28A739421A1A}"/>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4" name="Rechthoek 23">
              <a:extLst>
                <a:ext uri="{FF2B5EF4-FFF2-40B4-BE49-F238E27FC236}">
                  <a16:creationId xmlns:a16="http://schemas.microsoft.com/office/drawing/2014/main" id="{4F4A04AB-6A78-48AE-B2EC-F09D20DBA323}"/>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#1</a:t>
              </a:r>
            </a:p>
          </p:txBody>
        </p:sp>
        <p:sp>
          <p:nvSpPr>
            <p:cNvPr id="25" name="Ovaal 24">
              <a:extLst>
                <a:ext uri="{FF2B5EF4-FFF2-40B4-BE49-F238E27FC236}">
                  <a16:creationId xmlns:a16="http://schemas.microsoft.com/office/drawing/2014/main" id="{F1EDA69D-76EB-4832-8DB9-FA196524D4A7}"/>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6" name="Rechthoek 25">
              <a:extLst>
                <a:ext uri="{FF2B5EF4-FFF2-40B4-BE49-F238E27FC236}">
                  <a16:creationId xmlns:a16="http://schemas.microsoft.com/office/drawing/2014/main" id="{E1449FB0-77D8-47A6-AD35-7C4CC5D0D6B1}"/>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5A613427-1671-4A5A-B081-3AADBDE5E7AB}"/>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8" name="Rechthoek 27">
              <a:extLst>
                <a:ext uri="{FF2B5EF4-FFF2-40B4-BE49-F238E27FC236}">
                  <a16:creationId xmlns:a16="http://schemas.microsoft.com/office/drawing/2014/main" id="{0245F05C-D4B0-41FF-9FC0-3A88A9CF7F02}"/>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U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9" name="Ovaal 28">
              <a:extLst>
                <a:ext uri="{FF2B5EF4-FFF2-40B4-BE49-F238E27FC236}">
                  <a16:creationId xmlns:a16="http://schemas.microsoft.com/office/drawing/2014/main" id="{2B72369B-2C2F-44E2-9146-81A4146F7528}"/>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0" name="Rechthoek 29">
              <a:extLst>
                <a:ext uri="{FF2B5EF4-FFF2-40B4-BE49-F238E27FC236}">
                  <a16:creationId xmlns:a16="http://schemas.microsoft.com/office/drawing/2014/main" id="{DE81226B-B1D4-4013-A689-73AC71DCD2EA}"/>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450850" marR="0" lvl="0" indent="-184150" defTabSz="914400" eaLnBrk="1" fontAlgn="auto" latinLnBrk="0" hangingPunct="1">
                <a:lnSpc>
                  <a:spcPct val="100000"/>
                </a:lnSpc>
                <a:spcBef>
                  <a:spcPts val="600"/>
                </a:spcBef>
                <a:spcAft>
                  <a:spcPts val="600"/>
                </a:spcAft>
                <a:buClr>
                  <a:schemeClr val="tx1"/>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1" name="Ovaal 30">
              <a:extLst>
                <a:ext uri="{FF2B5EF4-FFF2-40B4-BE49-F238E27FC236}">
                  <a16:creationId xmlns:a16="http://schemas.microsoft.com/office/drawing/2014/main" id="{2CD4A749-42E9-41FA-B040-3735772F1D77}"/>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2" name="Rechthoek 31">
              <a:extLst>
                <a:ext uri="{FF2B5EF4-FFF2-40B4-BE49-F238E27FC236}">
                  <a16:creationId xmlns:a16="http://schemas.microsoft.com/office/drawing/2014/main" id="{D7F8266A-BD5C-4FE0-BC76-5A9D66D7B395}"/>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600" b="1" i="0" u="none" strike="noStrike" kern="0" cap="all"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#2</a:t>
              </a:r>
            </a:p>
          </p:txBody>
        </p:sp>
        <p:grpSp>
          <p:nvGrpSpPr>
            <p:cNvPr id="35" name="VOORBEELD">
              <a:extLst>
                <a:ext uri="{FF2B5EF4-FFF2-40B4-BE49-F238E27FC236}">
                  <a16:creationId xmlns:a16="http://schemas.microsoft.com/office/drawing/2014/main" id="{E6ACF5FA-6558-448A-B12C-8C5F740A73CD}"/>
                </a:ext>
              </a:extLst>
            </p:cNvPr>
            <p:cNvGrpSpPr/>
            <p:nvPr userDrawn="1"/>
          </p:nvGrpSpPr>
          <p:grpSpPr>
            <a:xfrm>
              <a:off x="-3605171" y="458674"/>
              <a:ext cx="3234311" cy="558875"/>
              <a:chOff x="-3605171" y="458674"/>
              <a:chExt cx="3234311" cy="558875"/>
            </a:xfrm>
          </p:grpSpPr>
          <p:sp>
            <p:nvSpPr>
              <p:cNvPr id="36" name="Rechthoek 35">
                <a:extLst>
                  <a:ext uri="{FF2B5EF4-FFF2-40B4-BE49-F238E27FC236}">
                    <a16:creationId xmlns:a16="http://schemas.microsoft.com/office/drawing/2014/main" id="{073CE12A-0277-4CE5-877D-1A8F9FB42B61}"/>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37" name="Rechthoek 36">
                <a:extLst>
                  <a:ext uri="{FF2B5EF4-FFF2-40B4-BE49-F238E27FC236}">
                    <a16:creationId xmlns:a16="http://schemas.microsoft.com/office/drawing/2014/main" id="{2F82104C-B0E1-4432-A3DF-32E00405FD14}"/>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5C3E6846-97AC-4288-9402-A299B0CA5BF9}"/>
                  </a:ext>
                </a:extLst>
              </p:cNvPr>
              <p:cNvGrpSpPr/>
              <p:nvPr userDrawn="1"/>
            </p:nvGrpSpPr>
            <p:grpSpPr>
              <a:xfrm>
                <a:off x="-3386247" y="830871"/>
                <a:ext cx="139423" cy="109566"/>
                <a:chOff x="-2866744" y="827071"/>
                <a:chExt cx="168701" cy="132575"/>
              </a:xfrm>
            </p:grpSpPr>
            <p:grpSp>
              <p:nvGrpSpPr>
                <p:cNvPr id="69" name="Groep 68">
                  <a:extLst>
                    <a:ext uri="{FF2B5EF4-FFF2-40B4-BE49-F238E27FC236}">
                      <a16:creationId xmlns:a16="http://schemas.microsoft.com/office/drawing/2014/main" id="{021FE68E-C049-4EFD-9FF2-CF7287EDBC77}"/>
                    </a:ext>
                  </a:extLst>
                </p:cNvPr>
                <p:cNvGrpSpPr/>
                <p:nvPr userDrawn="1"/>
              </p:nvGrpSpPr>
              <p:grpSpPr>
                <a:xfrm>
                  <a:off x="-2866744" y="827071"/>
                  <a:ext cx="168701" cy="132575"/>
                  <a:chOff x="-2866744" y="827071"/>
                  <a:chExt cx="168701" cy="132575"/>
                </a:xfrm>
              </p:grpSpPr>
              <p:cxnSp>
                <p:nvCxnSpPr>
                  <p:cNvPr id="71" name="Rechte verbindingslijn 70">
                    <a:extLst>
                      <a:ext uri="{FF2B5EF4-FFF2-40B4-BE49-F238E27FC236}">
                        <a16:creationId xmlns:a16="http://schemas.microsoft.com/office/drawing/2014/main" id="{31EE2479-BB61-4020-A81F-363D5FAA0CB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B412D370-960D-4A24-90C3-78D9DF74C9E6}"/>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E7889D86-EB0D-4DE5-8FB1-57260BC0D2F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43C2135B-4106-4546-B8B5-3A23182462F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38AB4DD8-9B36-4D28-BD28-A66E8DB52E6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0" name="Pijl: rechts 69">
                  <a:extLst>
                    <a:ext uri="{FF2B5EF4-FFF2-40B4-BE49-F238E27FC236}">
                      <a16:creationId xmlns:a16="http://schemas.microsoft.com/office/drawing/2014/main" id="{FA7AD5AB-8B5E-4C4D-917D-9D5538121EA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83111966-8111-420D-B700-586F44AFD2C4}"/>
                  </a:ext>
                </a:extLst>
              </p:cNvPr>
              <p:cNvGrpSpPr/>
              <p:nvPr userDrawn="1"/>
            </p:nvGrpSpPr>
            <p:grpSpPr>
              <a:xfrm>
                <a:off x="-3605171" y="830871"/>
                <a:ext cx="139423" cy="109566"/>
                <a:chOff x="-2866744" y="518074"/>
                <a:chExt cx="168701" cy="132575"/>
              </a:xfrm>
            </p:grpSpPr>
            <p:grpSp>
              <p:nvGrpSpPr>
                <p:cNvPr id="62" name="Groep 61">
                  <a:extLst>
                    <a:ext uri="{FF2B5EF4-FFF2-40B4-BE49-F238E27FC236}">
                      <a16:creationId xmlns:a16="http://schemas.microsoft.com/office/drawing/2014/main" id="{35ACC5CC-32D8-438C-9635-67832B7A022F}"/>
                    </a:ext>
                  </a:extLst>
                </p:cNvPr>
                <p:cNvGrpSpPr/>
                <p:nvPr userDrawn="1"/>
              </p:nvGrpSpPr>
              <p:grpSpPr>
                <a:xfrm>
                  <a:off x="-2866744" y="518074"/>
                  <a:ext cx="168701" cy="132575"/>
                  <a:chOff x="-2866744" y="518074"/>
                  <a:chExt cx="168701" cy="132575"/>
                </a:xfrm>
              </p:grpSpPr>
              <p:cxnSp>
                <p:nvCxnSpPr>
                  <p:cNvPr id="64" name="Rechte verbindingslijn 63">
                    <a:extLst>
                      <a:ext uri="{FF2B5EF4-FFF2-40B4-BE49-F238E27FC236}">
                        <a16:creationId xmlns:a16="http://schemas.microsoft.com/office/drawing/2014/main" id="{0FE64BC0-ED97-433C-BE5D-2EAC19D239DD}"/>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9C79D252-AEB7-44FD-A62A-5E6544CD805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B4B41E8B-F2AB-4FB9-A6E9-75E6A0380FBE}"/>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C9D554FB-77C7-413B-A1BF-257DCAA3189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D70D225F-53CB-4483-B95A-8C2D373CA13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3" name="Pijl: rechts 62">
                  <a:extLst>
                    <a:ext uri="{FF2B5EF4-FFF2-40B4-BE49-F238E27FC236}">
                      <a16:creationId xmlns:a16="http://schemas.microsoft.com/office/drawing/2014/main" id="{B76E9906-A8E5-49AC-8E15-5CEC4DC0CC8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40" name="Rechte verbindingslijn 39">
                <a:extLst>
                  <a:ext uri="{FF2B5EF4-FFF2-40B4-BE49-F238E27FC236}">
                    <a16:creationId xmlns:a16="http://schemas.microsoft.com/office/drawing/2014/main" id="{6115F480-396C-431D-B83B-62678CAF7F19}"/>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1" name="Rechte verbindingslijn 40">
                <a:extLst>
                  <a:ext uri="{FF2B5EF4-FFF2-40B4-BE49-F238E27FC236}">
                    <a16:creationId xmlns:a16="http://schemas.microsoft.com/office/drawing/2014/main" id="{CC32FB9C-B179-4C2D-9AB9-68EBA95B223B}"/>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2" name="Rechthoek 41">
                <a:extLst>
                  <a:ext uri="{FF2B5EF4-FFF2-40B4-BE49-F238E27FC236}">
                    <a16:creationId xmlns:a16="http://schemas.microsoft.com/office/drawing/2014/main" id="{1F2EE9F3-FFED-4233-A887-13003F48F543}"/>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3" name="Rechthoek 42">
                <a:extLst>
                  <a:ext uri="{FF2B5EF4-FFF2-40B4-BE49-F238E27FC236}">
                    <a16:creationId xmlns:a16="http://schemas.microsoft.com/office/drawing/2014/main" id="{81C91246-351B-441F-A18F-7102C6B2BE7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4" name="Groep 43">
                <a:extLst>
                  <a:ext uri="{FF2B5EF4-FFF2-40B4-BE49-F238E27FC236}">
                    <a16:creationId xmlns:a16="http://schemas.microsoft.com/office/drawing/2014/main" id="{233508FD-5575-4A2D-892F-124C4BDE1719}"/>
                  </a:ext>
                </a:extLst>
              </p:cNvPr>
              <p:cNvGrpSpPr/>
              <p:nvPr userDrawn="1"/>
            </p:nvGrpSpPr>
            <p:grpSpPr>
              <a:xfrm>
                <a:off x="-2916763" y="769168"/>
                <a:ext cx="268738" cy="248381"/>
                <a:chOff x="-2916763" y="769168"/>
                <a:chExt cx="268738" cy="248381"/>
              </a:xfrm>
            </p:grpSpPr>
            <p:sp>
              <p:nvSpPr>
                <p:cNvPr id="54" name="Rechthoek 53">
                  <a:extLst>
                    <a:ext uri="{FF2B5EF4-FFF2-40B4-BE49-F238E27FC236}">
                      <a16:creationId xmlns:a16="http://schemas.microsoft.com/office/drawing/2014/main" id="{9F2EE565-A257-47A7-96F2-6CB333A3E859}"/>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55" name="Groep 54">
                  <a:extLst>
                    <a:ext uri="{FF2B5EF4-FFF2-40B4-BE49-F238E27FC236}">
                      <a16:creationId xmlns:a16="http://schemas.microsoft.com/office/drawing/2014/main" id="{B35AE1C2-534D-4B3A-B36C-AF92CA537DC1}"/>
                    </a:ext>
                  </a:extLst>
                </p:cNvPr>
                <p:cNvGrpSpPr/>
                <p:nvPr userDrawn="1"/>
              </p:nvGrpSpPr>
              <p:grpSpPr>
                <a:xfrm>
                  <a:off x="-2866744" y="827071"/>
                  <a:ext cx="168701" cy="132575"/>
                  <a:chOff x="-2866744" y="827071"/>
                  <a:chExt cx="168701" cy="132575"/>
                </a:xfrm>
              </p:grpSpPr>
              <p:cxnSp>
                <p:nvCxnSpPr>
                  <p:cNvPr id="57" name="Rechte verbindingslijn 56">
                    <a:extLst>
                      <a:ext uri="{FF2B5EF4-FFF2-40B4-BE49-F238E27FC236}">
                        <a16:creationId xmlns:a16="http://schemas.microsoft.com/office/drawing/2014/main" id="{F37917C9-A26C-4A56-8961-BD3EEF9B9C7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2961A7A8-022D-4578-B354-B3DC362E3F1A}"/>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FDE5ACAF-C6C5-4121-B408-8FFD888D239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3F8D828F-BCD0-4F33-96F8-F9BBFD32096C}"/>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A27983E0-CD63-4803-BF5E-1E62C3E1748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6" name="Pijl: rechts 55">
                  <a:extLst>
                    <a:ext uri="{FF2B5EF4-FFF2-40B4-BE49-F238E27FC236}">
                      <a16:creationId xmlns:a16="http://schemas.microsoft.com/office/drawing/2014/main" id="{5CD31F1B-4059-4FC5-A488-5914C8E0122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45" name="Groep 44">
                <a:extLst>
                  <a:ext uri="{FF2B5EF4-FFF2-40B4-BE49-F238E27FC236}">
                    <a16:creationId xmlns:a16="http://schemas.microsoft.com/office/drawing/2014/main" id="{9233E932-7420-455F-9854-6FF5C1327C6D}"/>
                  </a:ext>
                </a:extLst>
              </p:cNvPr>
              <p:cNvGrpSpPr/>
              <p:nvPr userDrawn="1"/>
            </p:nvGrpSpPr>
            <p:grpSpPr>
              <a:xfrm>
                <a:off x="-2916763" y="460171"/>
                <a:ext cx="268738" cy="248381"/>
                <a:chOff x="-2916763" y="460171"/>
                <a:chExt cx="268738" cy="248381"/>
              </a:xfrm>
            </p:grpSpPr>
            <p:sp>
              <p:nvSpPr>
                <p:cNvPr id="46" name="Rechthoek 45">
                  <a:extLst>
                    <a:ext uri="{FF2B5EF4-FFF2-40B4-BE49-F238E27FC236}">
                      <a16:creationId xmlns:a16="http://schemas.microsoft.com/office/drawing/2014/main" id="{1A265810-C78B-435C-B962-B233D668F66E}"/>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47" name="Groep 46">
                  <a:extLst>
                    <a:ext uri="{FF2B5EF4-FFF2-40B4-BE49-F238E27FC236}">
                      <a16:creationId xmlns:a16="http://schemas.microsoft.com/office/drawing/2014/main" id="{AA3E4A66-6E8E-4128-B73F-70A44E1EFE3E}"/>
                    </a:ext>
                  </a:extLst>
                </p:cNvPr>
                <p:cNvGrpSpPr/>
                <p:nvPr userDrawn="1"/>
              </p:nvGrpSpPr>
              <p:grpSpPr>
                <a:xfrm>
                  <a:off x="-2866744" y="518074"/>
                  <a:ext cx="168701" cy="132575"/>
                  <a:chOff x="-2866744" y="518074"/>
                  <a:chExt cx="168701" cy="132575"/>
                </a:xfrm>
              </p:grpSpPr>
              <p:cxnSp>
                <p:nvCxnSpPr>
                  <p:cNvPr id="49" name="Rechte verbindingslijn 48">
                    <a:extLst>
                      <a:ext uri="{FF2B5EF4-FFF2-40B4-BE49-F238E27FC236}">
                        <a16:creationId xmlns:a16="http://schemas.microsoft.com/office/drawing/2014/main" id="{F6921646-C714-4BDB-AC6B-385FD8AC002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A4380F94-AE0A-4384-99DE-619C40B580F7}"/>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440BB240-790B-412E-9A37-F43232C66041}"/>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057A5DB4-655D-46D8-A2CF-5E03177F019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759EEFF1-F2C4-4C99-9896-73C49DAD005A}"/>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8" name="Pijl: rechts 47">
                  <a:extLst>
                    <a:ext uri="{FF2B5EF4-FFF2-40B4-BE49-F238E27FC236}">
                      <a16:creationId xmlns:a16="http://schemas.microsoft.com/office/drawing/2014/main" id="{BF95D14D-0CF5-4EEE-A62B-30D5A797B69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grpSp>
        <p:nvGrpSpPr>
          <p:cNvPr id="78" name="INSTRUCTIE">
            <a:extLst>
              <a:ext uri="{FF2B5EF4-FFF2-40B4-BE49-F238E27FC236}">
                <a16:creationId xmlns:a16="http://schemas.microsoft.com/office/drawing/2014/main" id="{401510F0-1E4B-4302-9E5C-5963A8431FCB}"/>
              </a:ext>
            </a:extLst>
          </p:cNvPr>
          <p:cNvGrpSpPr/>
          <p:nvPr userDrawn="1"/>
        </p:nvGrpSpPr>
        <p:grpSpPr>
          <a:xfrm>
            <a:off x="12377867" y="1"/>
            <a:ext cx="3693114" cy="5553019"/>
            <a:chOff x="-3786165" y="1"/>
            <a:chExt cx="3693114" cy="5553019"/>
          </a:xfrm>
        </p:grpSpPr>
        <p:grpSp>
          <p:nvGrpSpPr>
            <p:cNvPr id="79" name="Groep 78">
              <a:extLst>
                <a:ext uri="{FF2B5EF4-FFF2-40B4-BE49-F238E27FC236}">
                  <a16:creationId xmlns:a16="http://schemas.microsoft.com/office/drawing/2014/main" id="{38DE2E81-5B01-412F-A7C6-37E88B4CE4BA}"/>
                </a:ext>
              </a:extLst>
            </p:cNvPr>
            <p:cNvGrpSpPr/>
            <p:nvPr userDrawn="1"/>
          </p:nvGrpSpPr>
          <p:grpSpPr>
            <a:xfrm>
              <a:off x="-3786165" y="3752148"/>
              <a:ext cx="3693114" cy="1800872"/>
              <a:chOff x="-3786165" y="3752148"/>
              <a:chExt cx="3693114" cy="1800872"/>
            </a:xfrm>
          </p:grpSpPr>
          <p:sp>
            <p:nvSpPr>
              <p:cNvPr id="99" name="Rechthoek 98">
                <a:extLst>
                  <a:ext uri="{FF2B5EF4-FFF2-40B4-BE49-F238E27FC236}">
                    <a16:creationId xmlns:a16="http://schemas.microsoft.com/office/drawing/2014/main" id="{503A3727-9F7B-43AA-8031-9162B1973540}"/>
                  </a:ext>
                </a:extLst>
              </p:cNvPr>
              <p:cNvSpPr/>
              <p:nvPr userDrawn="1"/>
            </p:nvSpPr>
            <p:spPr>
              <a:xfrm>
                <a:off x="-3786165" y="3752148"/>
                <a:ext cx="3593091" cy="175260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Grafiek data bewerken</a:t>
                </a:r>
              </a:p>
            </p:txBody>
          </p:sp>
          <p:sp>
            <p:nvSpPr>
              <p:cNvPr id="100" name="Ovaal 99">
                <a:extLst>
                  <a:ext uri="{FF2B5EF4-FFF2-40B4-BE49-F238E27FC236}">
                    <a16:creationId xmlns:a16="http://schemas.microsoft.com/office/drawing/2014/main" id="{018E6471-2A6F-4CFA-A3CA-AADA8113E270}"/>
                  </a:ext>
                </a:extLst>
              </p:cNvPr>
              <p:cNvSpPr/>
              <p:nvPr userDrawn="1"/>
            </p:nvSpPr>
            <p:spPr>
              <a:xfrm>
                <a:off x="-3603587" y="421674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1" name="Rechthoek 100">
                <a:extLst>
                  <a:ext uri="{FF2B5EF4-FFF2-40B4-BE49-F238E27FC236}">
                    <a16:creationId xmlns:a16="http://schemas.microsoft.com/office/drawing/2014/main" id="{1921A45B-EF76-4353-9CC4-E8A2FE9AF576}"/>
                  </a:ext>
                </a:extLst>
              </p:cNvPr>
              <p:cNvSpPr/>
              <p:nvPr userDrawn="1"/>
            </p:nvSpPr>
            <p:spPr>
              <a:xfrm>
                <a:off x="-3319415" y="4216747"/>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Klik met de rechter muisknop op de grafiek</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kies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‘Gegevens bewerken’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2" name="Groep 101">
                <a:extLst>
                  <a:ext uri="{FF2B5EF4-FFF2-40B4-BE49-F238E27FC236}">
                    <a16:creationId xmlns:a16="http://schemas.microsoft.com/office/drawing/2014/main" id="{3EE98E52-23EF-41DD-B659-2E3CEF3198DB}"/>
                  </a:ext>
                </a:extLst>
              </p:cNvPr>
              <p:cNvGrpSpPr/>
              <p:nvPr userDrawn="1"/>
            </p:nvGrpSpPr>
            <p:grpSpPr>
              <a:xfrm>
                <a:off x="-3314821" y="4656539"/>
                <a:ext cx="1495189" cy="563933"/>
                <a:chOff x="-3314821" y="3310415"/>
                <a:chExt cx="1495189" cy="563933"/>
              </a:xfrm>
            </p:grpSpPr>
            <p:sp>
              <p:nvSpPr>
                <p:cNvPr id="107" name="Rechthoek 106">
                  <a:extLst>
                    <a:ext uri="{FF2B5EF4-FFF2-40B4-BE49-F238E27FC236}">
                      <a16:creationId xmlns:a16="http://schemas.microsoft.com/office/drawing/2014/main" id="{01A4A792-48CE-460B-84B6-A2696A96818C}"/>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08" name="Rechthoek 107">
                  <a:extLst>
                    <a:ext uri="{FF2B5EF4-FFF2-40B4-BE49-F238E27FC236}">
                      <a16:creationId xmlns:a16="http://schemas.microsoft.com/office/drawing/2014/main" id="{DC441F9E-5B16-4620-B879-28569EFAD717}"/>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09" name="Tekstvak 108">
                  <a:extLst>
                    <a:ext uri="{FF2B5EF4-FFF2-40B4-BE49-F238E27FC236}">
                      <a16:creationId xmlns:a16="http://schemas.microsoft.com/office/drawing/2014/main" id="{08EEFDB4-FD8A-4A7A-9835-D3CEAA48177A}"/>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Grafiektype wijzigen</a:t>
                  </a:r>
                </a:p>
              </p:txBody>
            </p:sp>
            <p:sp>
              <p:nvSpPr>
                <p:cNvPr id="110" name="Tekstvak 109">
                  <a:extLst>
                    <a:ext uri="{FF2B5EF4-FFF2-40B4-BE49-F238E27FC236}">
                      <a16:creationId xmlns:a16="http://schemas.microsoft.com/office/drawing/2014/main" id="{F258BCF0-021A-4256-92E3-7F2916B01A33}"/>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Gegevens bewerken</a:t>
                  </a:r>
                </a:p>
              </p:txBody>
            </p:sp>
            <p:sp>
              <p:nvSpPr>
                <p:cNvPr id="111" name="Vrije vorm: vorm 110">
                  <a:extLst>
                    <a:ext uri="{FF2B5EF4-FFF2-40B4-BE49-F238E27FC236}">
                      <a16:creationId xmlns:a16="http://schemas.microsoft.com/office/drawing/2014/main" id="{E13E50E4-0BF0-4740-BFDE-AB7B7FA023E6}"/>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grpSp>
              <p:nvGrpSpPr>
                <p:cNvPr id="112" name="Groep 111">
                  <a:extLst>
                    <a:ext uri="{FF2B5EF4-FFF2-40B4-BE49-F238E27FC236}">
                      <a16:creationId xmlns:a16="http://schemas.microsoft.com/office/drawing/2014/main" id="{3CAEC3A1-F2DC-4E45-9F4D-AFF06B59334B}"/>
                    </a:ext>
                  </a:extLst>
                </p:cNvPr>
                <p:cNvGrpSpPr/>
                <p:nvPr userDrawn="1"/>
              </p:nvGrpSpPr>
              <p:grpSpPr>
                <a:xfrm>
                  <a:off x="-3261976" y="3361742"/>
                  <a:ext cx="139861" cy="152244"/>
                  <a:chOff x="12574450" y="6053892"/>
                  <a:chExt cx="169232" cy="184215"/>
                </a:xfrm>
              </p:grpSpPr>
              <p:sp>
                <p:nvSpPr>
                  <p:cNvPr id="132" name="Rechthoek 131">
                    <a:extLst>
                      <a:ext uri="{FF2B5EF4-FFF2-40B4-BE49-F238E27FC236}">
                        <a16:creationId xmlns:a16="http://schemas.microsoft.com/office/drawing/2014/main" id="{84FA2034-8FE3-4ACF-BB7C-DA080C38DC19}"/>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sp>
                <p:nvSpPr>
                  <p:cNvPr id="133" name="Rechthoek 132">
                    <a:extLst>
                      <a:ext uri="{FF2B5EF4-FFF2-40B4-BE49-F238E27FC236}">
                        <a16:creationId xmlns:a16="http://schemas.microsoft.com/office/drawing/2014/main" id="{B947723A-2D45-4D03-A17D-0E1C87FE111E}"/>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sp>
                <p:nvSpPr>
                  <p:cNvPr id="134" name="Rechthoek 133">
                    <a:extLst>
                      <a:ext uri="{FF2B5EF4-FFF2-40B4-BE49-F238E27FC236}">
                        <a16:creationId xmlns:a16="http://schemas.microsoft.com/office/drawing/2014/main" id="{71022863-9467-4369-A05F-B8C36FC241D4}"/>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grpSp>
            <p:grpSp>
              <p:nvGrpSpPr>
                <p:cNvPr id="113" name="Groep 112">
                  <a:extLst>
                    <a:ext uri="{FF2B5EF4-FFF2-40B4-BE49-F238E27FC236}">
                      <a16:creationId xmlns:a16="http://schemas.microsoft.com/office/drawing/2014/main" id="{BEA58F95-5802-4DFB-A98C-A2855D49172D}"/>
                    </a:ext>
                  </a:extLst>
                </p:cNvPr>
                <p:cNvGrpSpPr/>
                <p:nvPr userDrawn="1"/>
              </p:nvGrpSpPr>
              <p:grpSpPr>
                <a:xfrm>
                  <a:off x="-3261070" y="3635199"/>
                  <a:ext cx="168905" cy="104490"/>
                  <a:chOff x="-3261070" y="3620931"/>
                  <a:chExt cx="193920" cy="119965"/>
                </a:xfrm>
              </p:grpSpPr>
              <p:sp>
                <p:nvSpPr>
                  <p:cNvPr id="114" name="Rechthoek 113">
                    <a:extLst>
                      <a:ext uri="{FF2B5EF4-FFF2-40B4-BE49-F238E27FC236}">
                        <a16:creationId xmlns:a16="http://schemas.microsoft.com/office/drawing/2014/main" id="{D354CCE8-7FE2-450E-A860-A65D7E0ECBA2}"/>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nvGrpSpPr>
                  <p:cNvPr id="115" name="Groep 114">
                    <a:extLst>
                      <a:ext uri="{FF2B5EF4-FFF2-40B4-BE49-F238E27FC236}">
                        <a16:creationId xmlns:a16="http://schemas.microsoft.com/office/drawing/2014/main" id="{C2EB0CFE-0B37-4ED2-B271-2C262D2633AF}"/>
                      </a:ext>
                    </a:extLst>
                  </p:cNvPr>
                  <p:cNvGrpSpPr/>
                  <p:nvPr userDrawn="1"/>
                </p:nvGrpSpPr>
                <p:grpSpPr>
                  <a:xfrm>
                    <a:off x="-3261070" y="3622063"/>
                    <a:ext cx="141113" cy="117345"/>
                    <a:chOff x="1094874" y="-878306"/>
                    <a:chExt cx="867364" cy="613611"/>
                  </a:xfrm>
                </p:grpSpPr>
                <p:cxnSp>
                  <p:nvCxnSpPr>
                    <p:cNvPr id="125" name="Rechte verbindingslijn 124">
                      <a:extLst>
                        <a:ext uri="{FF2B5EF4-FFF2-40B4-BE49-F238E27FC236}">
                          <a16:creationId xmlns:a16="http://schemas.microsoft.com/office/drawing/2014/main" id="{AFAEFA00-CA45-4534-98F8-F69E73410298}"/>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6" name="Rechte verbindingslijn 125">
                      <a:extLst>
                        <a:ext uri="{FF2B5EF4-FFF2-40B4-BE49-F238E27FC236}">
                          <a16:creationId xmlns:a16="http://schemas.microsoft.com/office/drawing/2014/main" id="{9B412AFD-7B8C-4DF3-91C0-3C06B981C384}"/>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27" name="Groep 126">
                      <a:extLst>
                        <a:ext uri="{FF2B5EF4-FFF2-40B4-BE49-F238E27FC236}">
                          <a16:creationId xmlns:a16="http://schemas.microsoft.com/office/drawing/2014/main" id="{7D94C763-7C5D-4836-9EBD-E71DAF0392BC}"/>
                        </a:ext>
                      </a:extLst>
                    </p:cNvPr>
                    <p:cNvGrpSpPr/>
                    <p:nvPr userDrawn="1"/>
                  </p:nvGrpSpPr>
                  <p:grpSpPr>
                    <a:xfrm>
                      <a:off x="1270535" y="-878306"/>
                      <a:ext cx="526983" cy="613611"/>
                      <a:chOff x="1270535" y="-745959"/>
                      <a:chExt cx="526983" cy="481264"/>
                    </a:xfrm>
                  </p:grpSpPr>
                  <p:cxnSp>
                    <p:nvCxnSpPr>
                      <p:cNvPr id="128" name="Rechte verbindingslijn 127">
                        <a:extLst>
                          <a:ext uri="{FF2B5EF4-FFF2-40B4-BE49-F238E27FC236}">
                            <a16:creationId xmlns:a16="http://schemas.microsoft.com/office/drawing/2014/main" id="{F64AD789-6BC0-4A70-B012-71DE5EE0DA88}"/>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9" name="Rechte verbindingslijn 128">
                        <a:extLst>
                          <a:ext uri="{FF2B5EF4-FFF2-40B4-BE49-F238E27FC236}">
                            <a16:creationId xmlns:a16="http://schemas.microsoft.com/office/drawing/2014/main" id="{B2856916-50B6-4385-9C73-33A7DE200F18}"/>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30" name="Rechte verbindingslijn 129">
                        <a:extLst>
                          <a:ext uri="{FF2B5EF4-FFF2-40B4-BE49-F238E27FC236}">
                            <a16:creationId xmlns:a16="http://schemas.microsoft.com/office/drawing/2014/main" id="{AB1A8AAE-78B0-4E16-B78D-6C7207DBD7C9}"/>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31" name="Rechte verbindingslijn 130">
                        <a:extLst>
                          <a:ext uri="{FF2B5EF4-FFF2-40B4-BE49-F238E27FC236}">
                            <a16:creationId xmlns:a16="http://schemas.microsoft.com/office/drawing/2014/main" id="{9408CC6B-E0AF-4505-BA56-B63D4FB870DD}"/>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16" name="Rechte verbindingslijn 115">
                    <a:extLst>
                      <a:ext uri="{FF2B5EF4-FFF2-40B4-BE49-F238E27FC236}">
                        <a16:creationId xmlns:a16="http://schemas.microsoft.com/office/drawing/2014/main" id="{D9FE084F-BD85-40E2-8791-6A2A768FDC0C}"/>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7" name="Rechte verbindingslijn 116">
                    <a:extLst>
                      <a:ext uri="{FF2B5EF4-FFF2-40B4-BE49-F238E27FC236}">
                        <a16:creationId xmlns:a16="http://schemas.microsoft.com/office/drawing/2014/main" id="{258C6F44-C85C-4331-AC2D-11E5FAB9A6AE}"/>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8" name="Rechte verbindingslijn 117">
                    <a:extLst>
                      <a:ext uri="{FF2B5EF4-FFF2-40B4-BE49-F238E27FC236}">
                        <a16:creationId xmlns:a16="http://schemas.microsoft.com/office/drawing/2014/main" id="{5EA16D86-E9C1-4CCB-ADCB-8D4C1EB93AA5}"/>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9" name="Rechte verbindingslijn 118">
                    <a:extLst>
                      <a:ext uri="{FF2B5EF4-FFF2-40B4-BE49-F238E27FC236}">
                        <a16:creationId xmlns:a16="http://schemas.microsoft.com/office/drawing/2014/main" id="{ED5D0877-2DC0-4ACC-80C0-B51DDB4D0E83}"/>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120" name="Rechthoek 119">
                    <a:extLst>
                      <a:ext uri="{FF2B5EF4-FFF2-40B4-BE49-F238E27FC236}">
                        <a16:creationId xmlns:a16="http://schemas.microsoft.com/office/drawing/2014/main" id="{0A75FAC8-0679-46A6-9ABE-5A93EB973109}"/>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nvGrpSpPr>
                  <p:cNvPr id="121" name="Groep 120">
                    <a:extLst>
                      <a:ext uri="{FF2B5EF4-FFF2-40B4-BE49-F238E27FC236}">
                        <a16:creationId xmlns:a16="http://schemas.microsoft.com/office/drawing/2014/main" id="{061610D4-DB6A-41F2-878C-1168B7464B6E}"/>
                      </a:ext>
                    </a:extLst>
                  </p:cNvPr>
                  <p:cNvGrpSpPr/>
                  <p:nvPr userDrawn="1"/>
                </p:nvGrpSpPr>
                <p:grpSpPr>
                  <a:xfrm rot="2700000">
                    <a:off x="-3158000" y="3650045"/>
                    <a:ext cx="34350" cy="147351"/>
                    <a:chOff x="3148392" y="-836646"/>
                    <a:chExt cx="132124" cy="596095"/>
                  </a:xfrm>
                  <a:solidFill>
                    <a:srgbClr val="3399FF"/>
                  </a:solidFill>
                </p:grpSpPr>
                <p:sp>
                  <p:nvSpPr>
                    <p:cNvPr id="122" name="Rechthoek 121">
                      <a:extLst>
                        <a:ext uri="{FF2B5EF4-FFF2-40B4-BE49-F238E27FC236}">
                          <a16:creationId xmlns:a16="http://schemas.microsoft.com/office/drawing/2014/main" id="{E174C5CF-6E26-4BFE-81AB-0F3D3935088D}"/>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23" name="Rechthoek: afgeronde bovenhoeken 122">
                      <a:extLst>
                        <a:ext uri="{FF2B5EF4-FFF2-40B4-BE49-F238E27FC236}">
                          <a16:creationId xmlns:a16="http://schemas.microsoft.com/office/drawing/2014/main" id="{2E195A6C-619A-45FF-9648-F6D5EC3280B6}"/>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24" name="Gelijkbenige driehoek 123">
                      <a:extLst>
                        <a:ext uri="{FF2B5EF4-FFF2-40B4-BE49-F238E27FC236}">
                          <a16:creationId xmlns:a16="http://schemas.microsoft.com/office/drawing/2014/main" id="{E37011A6-DA25-4CB4-BC44-6364BA2AD2CB}"/>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grpSp>
          </p:grpSp>
          <p:grpSp>
            <p:nvGrpSpPr>
              <p:cNvPr id="104" name="ICOON_info">
                <a:extLst>
                  <a:ext uri="{FF2B5EF4-FFF2-40B4-BE49-F238E27FC236}">
                    <a16:creationId xmlns:a16="http://schemas.microsoft.com/office/drawing/2014/main" id="{637E9E26-A493-4BCF-98E6-A56BB95917AF}"/>
                  </a:ext>
                </a:extLst>
              </p:cNvPr>
              <p:cNvGrpSpPr/>
              <p:nvPr userDrawn="1"/>
            </p:nvGrpSpPr>
            <p:grpSpPr>
              <a:xfrm>
                <a:off x="-376736" y="5269335"/>
                <a:ext cx="283685" cy="283685"/>
                <a:chOff x="-510741" y="5913713"/>
                <a:chExt cx="267555" cy="267555"/>
              </a:xfrm>
            </p:grpSpPr>
            <p:sp>
              <p:nvSpPr>
                <p:cNvPr id="105" name="Ovaal 104">
                  <a:extLst>
                    <a:ext uri="{FF2B5EF4-FFF2-40B4-BE49-F238E27FC236}">
                      <a16:creationId xmlns:a16="http://schemas.microsoft.com/office/drawing/2014/main" id="{1D580A5D-D3FF-4BB0-8B72-4250133D9FFD}"/>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sp>
              <p:nvSpPr>
                <p:cNvPr id="106" name="Graphic 163" descr="Informatie">
                  <a:extLst>
                    <a:ext uri="{FF2B5EF4-FFF2-40B4-BE49-F238E27FC236}">
                      <a16:creationId xmlns:a16="http://schemas.microsoft.com/office/drawing/2014/main" id="{F74266F3-88AD-4C61-B52D-B7D2D133F242}"/>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dirty="0">
                    <a:solidFill>
                      <a:srgbClr val="211F26"/>
                    </a:solidFill>
                    <a:latin typeface="Calibri" panose="020F0502020204030204" pitchFamily="34" charset="0"/>
                    <a:cs typeface="Calibri" panose="020F0502020204030204" pitchFamily="34" charset="0"/>
                  </a:endParaRPr>
                </a:p>
              </p:txBody>
            </p:sp>
          </p:grpSp>
        </p:grpSp>
        <p:grpSp>
          <p:nvGrpSpPr>
            <p:cNvPr id="80" name="INSTRUCTIE">
              <a:extLst>
                <a:ext uri="{FF2B5EF4-FFF2-40B4-BE49-F238E27FC236}">
                  <a16:creationId xmlns:a16="http://schemas.microsoft.com/office/drawing/2014/main" id="{DD5E165D-DC45-4245-908D-6CB476AB89B2}"/>
                </a:ext>
              </a:extLst>
            </p:cNvPr>
            <p:cNvGrpSpPr/>
            <p:nvPr userDrawn="1"/>
          </p:nvGrpSpPr>
          <p:grpSpPr>
            <a:xfrm>
              <a:off x="-3786165" y="1"/>
              <a:ext cx="3593091" cy="3570215"/>
              <a:chOff x="-3786165" y="1"/>
              <a:chExt cx="3593091" cy="3570215"/>
            </a:xfrm>
          </p:grpSpPr>
          <p:sp>
            <p:nvSpPr>
              <p:cNvPr id="81" name="Rechthoek 80">
                <a:extLst>
                  <a:ext uri="{FF2B5EF4-FFF2-40B4-BE49-F238E27FC236}">
                    <a16:creationId xmlns:a16="http://schemas.microsoft.com/office/drawing/2014/main" id="{5A753C5C-F0FC-42B2-A588-FEE9DB17F729}"/>
                  </a:ext>
                </a:extLst>
              </p:cNvPr>
              <p:cNvSpPr/>
              <p:nvPr userDrawn="1"/>
            </p:nvSpPr>
            <p:spPr>
              <a:xfrm>
                <a:off x="-3786165" y="1"/>
                <a:ext cx="3593091" cy="357021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Grafiek invoegen/opmaken</a:t>
                </a:r>
              </a:p>
            </p:txBody>
          </p:sp>
          <p:sp>
            <p:nvSpPr>
              <p:cNvPr id="82" name="Ovaal 81">
                <a:extLst>
                  <a:ext uri="{FF2B5EF4-FFF2-40B4-BE49-F238E27FC236}">
                    <a16:creationId xmlns:a16="http://schemas.microsoft.com/office/drawing/2014/main" id="{76829774-A30D-4810-B5E9-DA7AC6130C66}"/>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3" name="Rechthoek 82">
                <a:extLst>
                  <a:ext uri="{FF2B5EF4-FFF2-40B4-BE49-F238E27FC236}">
                    <a16:creationId xmlns:a16="http://schemas.microsoft.com/office/drawing/2014/main" id="{9DF69EEE-746B-412D-977C-F724A17AD0C5}"/>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grafiek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grafiek in te voegen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84" name="Ovaal 83">
                <a:extLst>
                  <a:ext uri="{FF2B5EF4-FFF2-40B4-BE49-F238E27FC236}">
                    <a16:creationId xmlns:a16="http://schemas.microsoft.com/office/drawing/2014/main" id="{C2EB5319-8296-4C7D-A7CC-D2AD75A0D0FD}"/>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5" name="Rechthoek 84">
                <a:extLst>
                  <a:ext uri="{FF2B5EF4-FFF2-40B4-BE49-F238E27FC236}">
                    <a16:creationId xmlns:a16="http://schemas.microsoft.com/office/drawing/2014/main" id="{31DBA489-E8B9-4157-9DCD-3D3B86B724BF}"/>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grafiek</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6" name="Groep 85">
                <a:extLst>
                  <a:ext uri="{FF2B5EF4-FFF2-40B4-BE49-F238E27FC236}">
                    <a16:creationId xmlns:a16="http://schemas.microsoft.com/office/drawing/2014/main" id="{C1814997-1673-41E4-BC09-AA514D52FE52}"/>
                  </a:ext>
                </a:extLst>
              </p:cNvPr>
              <p:cNvGrpSpPr/>
              <p:nvPr userDrawn="1"/>
            </p:nvGrpSpPr>
            <p:grpSpPr>
              <a:xfrm>
                <a:off x="-3311319" y="2164285"/>
                <a:ext cx="825500" cy="209550"/>
                <a:chOff x="13504624" y="2482850"/>
                <a:chExt cx="825500" cy="209550"/>
              </a:xfrm>
            </p:grpSpPr>
            <p:sp>
              <p:nvSpPr>
                <p:cNvPr id="96" name="Rechthoek 95">
                  <a:extLst>
                    <a:ext uri="{FF2B5EF4-FFF2-40B4-BE49-F238E27FC236}">
                      <a16:creationId xmlns:a16="http://schemas.microsoft.com/office/drawing/2014/main" id="{FCFD399A-9DB6-442C-B63D-DD2971BC9C4B}"/>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97" name="Rechte verbindingslijn 96">
                  <a:extLst>
                    <a:ext uri="{FF2B5EF4-FFF2-40B4-BE49-F238E27FC236}">
                      <a16:creationId xmlns:a16="http://schemas.microsoft.com/office/drawing/2014/main" id="{41C3B35C-891A-4E5D-AB1E-916B3E2924BF}"/>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98" name="Gelijkbenige driehoek 97">
                  <a:extLst>
                    <a:ext uri="{FF2B5EF4-FFF2-40B4-BE49-F238E27FC236}">
                      <a16:creationId xmlns:a16="http://schemas.microsoft.com/office/drawing/2014/main" id="{C3131AF0-07CD-4946-B098-23FC11CC775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grpSp>
            <p:nvGrpSpPr>
              <p:cNvPr id="87" name="Groep 86">
                <a:extLst>
                  <a:ext uri="{FF2B5EF4-FFF2-40B4-BE49-F238E27FC236}">
                    <a16:creationId xmlns:a16="http://schemas.microsoft.com/office/drawing/2014/main" id="{A4F20450-FD36-49D2-9374-7444B03A5B8C}"/>
                  </a:ext>
                </a:extLst>
              </p:cNvPr>
              <p:cNvGrpSpPr/>
              <p:nvPr userDrawn="1"/>
            </p:nvGrpSpPr>
            <p:grpSpPr>
              <a:xfrm>
                <a:off x="-3316599" y="1232480"/>
                <a:ext cx="289372" cy="314992"/>
                <a:chOff x="7322769" y="-310267"/>
                <a:chExt cx="289372" cy="314992"/>
              </a:xfrm>
            </p:grpSpPr>
            <p:sp>
              <p:nvSpPr>
                <p:cNvPr id="93" name="Rechthoek 92">
                  <a:extLst>
                    <a:ext uri="{FF2B5EF4-FFF2-40B4-BE49-F238E27FC236}">
                      <a16:creationId xmlns:a16="http://schemas.microsoft.com/office/drawing/2014/main" id="{E54AF7F8-6218-4DB0-A04A-C6A33AFF719E}"/>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94" name="Rechthoek 93">
                  <a:extLst>
                    <a:ext uri="{FF2B5EF4-FFF2-40B4-BE49-F238E27FC236}">
                      <a16:creationId xmlns:a16="http://schemas.microsoft.com/office/drawing/2014/main" id="{A83C88D3-9D4D-45B3-8CF5-55717DD72625}"/>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95" name="Rechthoek 94">
                  <a:extLst>
                    <a:ext uri="{FF2B5EF4-FFF2-40B4-BE49-F238E27FC236}">
                      <a16:creationId xmlns:a16="http://schemas.microsoft.com/office/drawing/2014/main" id="{79DA98A2-4FD2-4AA5-A8BB-5C1B4812672B}"/>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sp>
            <p:nvSpPr>
              <p:cNvPr id="88" name="Ovaal 87">
                <a:extLst>
                  <a:ext uri="{FF2B5EF4-FFF2-40B4-BE49-F238E27FC236}">
                    <a16:creationId xmlns:a16="http://schemas.microsoft.com/office/drawing/2014/main" id="{82D214EA-DECF-45CD-A5FB-C655994169AB}"/>
                  </a:ext>
                </a:extLst>
              </p:cNvPr>
              <p:cNvSpPr/>
              <p:nvPr userDrawn="1"/>
            </p:nvSpPr>
            <p:spPr>
              <a:xfrm>
                <a:off x="-3603587"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9" name="Rechthoek 88">
                <a:extLst>
                  <a:ext uri="{FF2B5EF4-FFF2-40B4-BE49-F238E27FC236}">
                    <a16:creationId xmlns:a16="http://schemas.microsoft.com/office/drawing/2014/main" id="{12AE77C2-76A0-4486-BD2A-1952A78501C5}"/>
                  </a:ext>
                </a:extLst>
              </p:cNvPr>
              <p:cNvSpPr/>
              <p:nvPr userDrawn="1"/>
            </p:nvSpPr>
            <p:spPr>
              <a:xfrm>
                <a:off x="-3319415" y="2555610"/>
                <a:ext cx="2944682" cy="476860"/>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Verander de opmaak van de grafiek door onderdelen van de grafiek aan te klikken en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te gaan. </a:t>
                </a:r>
              </a:p>
            </p:txBody>
          </p:sp>
          <p:grpSp>
            <p:nvGrpSpPr>
              <p:cNvPr id="90" name="Groep 89">
                <a:extLst>
                  <a:ext uri="{FF2B5EF4-FFF2-40B4-BE49-F238E27FC236}">
                    <a16:creationId xmlns:a16="http://schemas.microsoft.com/office/drawing/2014/main" id="{FE7071E7-427A-4C59-AC6C-3DBDDFDB07AB}"/>
                  </a:ext>
                </a:extLst>
              </p:cNvPr>
              <p:cNvGrpSpPr/>
              <p:nvPr userDrawn="1"/>
            </p:nvGrpSpPr>
            <p:grpSpPr>
              <a:xfrm>
                <a:off x="-3312582" y="3144513"/>
                <a:ext cx="576000" cy="246597"/>
                <a:chOff x="-3312582" y="1060763"/>
                <a:chExt cx="576000" cy="246597"/>
              </a:xfrm>
            </p:grpSpPr>
            <p:sp>
              <p:nvSpPr>
                <p:cNvPr id="91" name="Rechthoek 90">
                  <a:extLst>
                    <a:ext uri="{FF2B5EF4-FFF2-40B4-BE49-F238E27FC236}">
                      <a16:creationId xmlns:a16="http://schemas.microsoft.com/office/drawing/2014/main" id="{D53E4546-CC8C-4AA6-8F6D-90D31B0CE635}"/>
                    </a:ext>
                  </a:extLst>
                </p:cNvPr>
                <p:cNvSpPr/>
                <p:nvPr userDrawn="1"/>
              </p:nvSpPr>
              <p:spPr>
                <a:xfrm>
                  <a:off x="-3312582" y="1060763"/>
                  <a:ext cx="576000" cy="215451"/>
                </a:xfrm>
                <a:prstGeom prst="rect">
                  <a:avLst/>
                </a:prstGeom>
                <a:solidFill>
                  <a:srgbClr val="F8F8F8"/>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1050" b="1" noProof="0" dirty="0">
                      <a:solidFill>
                        <a:srgbClr val="B74629"/>
                      </a:solidFill>
                      <a:latin typeface="Calibri" panose="020F0502020204030204" pitchFamily="34" charset="0"/>
                      <a:cs typeface="Calibri" panose="020F0502020204030204" pitchFamily="34" charset="0"/>
                    </a:rPr>
                    <a:t>Opmaak</a:t>
                  </a:r>
                </a:p>
              </p:txBody>
            </p:sp>
            <p:sp>
              <p:nvSpPr>
                <p:cNvPr id="92" name="Rechthoek 91">
                  <a:extLst>
                    <a:ext uri="{FF2B5EF4-FFF2-40B4-BE49-F238E27FC236}">
                      <a16:creationId xmlns:a16="http://schemas.microsoft.com/office/drawing/2014/main" id="{09B63EDE-03E1-4356-9A95-6D4A4C3433A9}"/>
                    </a:ext>
                  </a:extLst>
                </p:cNvPr>
                <p:cNvSpPr/>
                <p:nvPr userDrawn="1"/>
              </p:nvSpPr>
              <p:spPr>
                <a:xfrm>
                  <a:off x="-3312582" y="1280189"/>
                  <a:ext cx="576000"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156320126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GRAFIEK">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7" y="714376"/>
            <a:ext cx="11160125" cy="869860"/>
          </a:xfrm>
        </p:spPr>
        <p:txBody>
          <a:bodyPr/>
          <a:lstStyle>
            <a:lvl1pPr>
              <a:defRPr b="0" i="0">
                <a:latin typeface="Exo 2" pitchFamily="2" charset="77"/>
              </a:defRPr>
            </a:lvl1pPr>
          </a:lstStyle>
          <a:p>
            <a:r>
              <a:rPr lang="nl-NL" noProof="0" dirty="0"/>
              <a:t>Plaats de titel van de dia hier</a:t>
            </a:r>
          </a:p>
        </p:txBody>
      </p:sp>
      <p:sp>
        <p:nvSpPr>
          <p:cNvPr id="18" name="Tijdelijke aanduiding voor grafiek 17">
            <a:extLst>
              <a:ext uri="{FF2B5EF4-FFF2-40B4-BE49-F238E27FC236}">
                <a16:creationId xmlns:a16="http://schemas.microsoft.com/office/drawing/2014/main" id="{FBAE20DA-BB0F-413F-A532-86A4D0079AB9}"/>
              </a:ext>
            </a:extLst>
          </p:cNvPr>
          <p:cNvSpPr>
            <a:spLocks noGrp="1"/>
          </p:cNvSpPr>
          <p:nvPr>
            <p:ph type="chart" sz="quarter" idx="13" hasCustomPrompt="1"/>
          </p:nvPr>
        </p:nvSpPr>
        <p:spPr>
          <a:xfrm>
            <a:off x="515937" y="1790700"/>
            <a:ext cx="11160125" cy="4555508"/>
          </a:xfrm>
          <a:solidFill>
            <a:schemeClr val="bg1">
              <a:lumMod val="95000"/>
            </a:schemeClr>
          </a:solidFill>
        </p:spPr>
        <p:txBody>
          <a:bodyPr tIns="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grafiek in te voegen</a:t>
            </a:r>
          </a:p>
        </p:txBody>
      </p:sp>
      <p:sp>
        <p:nvSpPr>
          <p:cNvPr id="8" name="Rechthoek: afgeronde hoeken 7">
            <a:extLst>
              <a:ext uri="{FF2B5EF4-FFF2-40B4-BE49-F238E27FC236}">
                <a16:creationId xmlns:a16="http://schemas.microsoft.com/office/drawing/2014/main" id="{2CB6E363-810F-4273-949C-A7D72C07CE4F}"/>
              </a:ext>
            </a:extLst>
          </p:cNvPr>
          <p:cNvSpPr/>
          <p:nvPr userDrawn="1"/>
        </p:nvSpPr>
        <p:spPr>
          <a:xfrm>
            <a:off x="0" y="-429492"/>
            <a:ext cx="1267976"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GRAFIEK</a:t>
            </a:r>
          </a:p>
        </p:txBody>
      </p:sp>
      <p:grpSp>
        <p:nvGrpSpPr>
          <p:cNvPr id="68" name="INSTRUCTIE">
            <a:extLst>
              <a:ext uri="{FF2B5EF4-FFF2-40B4-BE49-F238E27FC236}">
                <a16:creationId xmlns:a16="http://schemas.microsoft.com/office/drawing/2014/main" id="{0234D544-189B-4884-B0CA-40F0E3F386DC}"/>
              </a:ext>
            </a:extLst>
          </p:cNvPr>
          <p:cNvGrpSpPr/>
          <p:nvPr userDrawn="1"/>
        </p:nvGrpSpPr>
        <p:grpSpPr>
          <a:xfrm>
            <a:off x="-3951084" y="0"/>
            <a:ext cx="3593091" cy="5504747"/>
            <a:chOff x="-3786165" y="1"/>
            <a:chExt cx="3593091" cy="5504747"/>
          </a:xfrm>
        </p:grpSpPr>
        <p:grpSp>
          <p:nvGrpSpPr>
            <p:cNvPr id="69" name="Groep 68">
              <a:extLst>
                <a:ext uri="{FF2B5EF4-FFF2-40B4-BE49-F238E27FC236}">
                  <a16:creationId xmlns:a16="http://schemas.microsoft.com/office/drawing/2014/main" id="{D96ACFEE-3E74-4A0F-82A4-B52866030924}"/>
                </a:ext>
              </a:extLst>
            </p:cNvPr>
            <p:cNvGrpSpPr/>
            <p:nvPr userDrawn="1"/>
          </p:nvGrpSpPr>
          <p:grpSpPr>
            <a:xfrm>
              <a:off x="-3786165" y="3752148"/>
              <a:ext cx="3593091" cy="1752600"/>
              <a:chOff x="-3786165" y="3752148"/>
              <a:chExt cx="3593091" cy="1752600"/>
            </a:xfrm>
          </p:grpSpPr>
          <p:sp>
            <p:nvSpPr>
              <p:cNvPr id="89" name="Rechthoek 88">
                <a:extLst>
                  <a:ext uri="{FF2B5EF4-FFF2-40B4-BE49-F238E27FC236}">
                    <a16:creationId xmlns:a16="http://schemas.microsoft.com/office/drawing/2014/main" id="{29D481FF-C6B3-4DF2-8278-99775BC8EE43}"/>
                  </a:ext>
                </a:extLst>
              </p:cNvPr>
              <p:cNvSpPr/>
              <p:nvPr userDrawn="1"/>
            </p:nvSpPr>
            <p:spPr>
              <a:xfrm>
                <a:off x="-3786165" y="3752148"/>
                <a:ext cx="3593091" cy="175260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Grafiek data bewerken</a:t>
                </a:r>
              </a:p>
            </p:txBody>
          </p:sp>
          <p:sp>
            <p:nvSpPr>
              <p:cNvPr id="90" name="Ovaal 89">
                <a:extLst>
                  <a:ext uri="{FF2B5EF4-FFF2-40B4-BE49-F238E27FC236}">
                    <a16:creationId xmlns:a16="http://schemas.microsoft.com/office/drawing/2014/main" id="{7A2B02A4-9118-46B7-98CF-F6B40C97DC16}"/>
                  </a:ext>
                </a:extLst>
              </p:cNvPr>
              <p:cNvSpPr/>
              <p:nvPr userDrawn="1"/>
            </p:nvSpPr>
            <p:spPr>
              <a:xfrm>
                <a:off x="-3603587" y="421674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1" name="Rechthoek 90">
                <a:extLst>
                  <a:ext uri="{FF2B5EF4-FFF2-40B4-BE49-F238E27FC236}">
                    <a16:creationId xmlns:a16="http://schemas.microsoft.com/office/drawing/2014/main" id="{7FFD4365-4A25-4D91-BF77-3F3E629D2D68}"/>
                  </a:ext>
                </a:extLst>
              </p:cNvPr>
              <p:cNvSpPr/>
              <p:nvPr userDrawn="1"/>
            </p:nvSpPr>
            <p:spPr>
              <a:xfrm>
                <a:off x="-3319415" y="4216747"/>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Klik met de rechter muisknop op de grafiek</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kies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‘Gegevens bewerken’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92" name="Groep 91">
                <a:extLst>
                  <a:ext uri="{FF2B5EF4-FFF2-40B4-BE49-F238E27FC236}">
                    <a16:creationId xmlns:a16="http://schemas.microsoft.com/office/drawing/2014/main" id="{D5015839-E1CC-4164-86FC-C92BE2CDC8F5}"/>
                  </a:ext>
                </a:extLst>
              </p:cNvPr>
              <p:cNvGrpSpPr/>
              <p:nvPr userDrawn="1"/>
            </p:nvGrpSpPr>
            <p:grpSpPr>
              <a:xfrm>
                <a:off x="-3314821" y="4656539"/>
                <a:ext cx="1495189" cy="563933"/>
                <a:chOff x="-3314821" y="3310415"/>
                <a:chExt cx="1495189" cy="563933"/>
              </a:xfrm>
            </p:grpSpPr>
            <p:sp>
              <p:nvSpPr>
                <p:cNvPr id="97" name="Rechthoek 96">
                  <a:extLst>
                    <a:ext uri="{FF2B5EF4-FFF2-40B4-BE49-F238E27FC236}">
                      <a16:creationId xmlns:a16="http://schemas.microsoft.com/office/drawing/2014/main" id="{AFD3EA65-8425-4335-8DC2-A42ADE0A32EF}"/>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98" name="Rechthoek 97">
                  <a:extLst>
                    <a:ext uri="{FF2B5EF4-FFF2-40B4-BE49-F238E27FC236}">
                      <a16:creationId xmlns:a16="http://schemas.microsoft.com/office/drawing/2014/main" id="{DC6A3DD1-0591-4BF7-99BD-AE7827F003A4}"/>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99" name="Tekstvak 98">
                  <a:extLst>
                    <a:ext uri="{FF2B5EF4-FFF2-40B4-BE49-F238E27FC236}">
                      <a16:creationId xmlns:a16="http://schemas.microsoft.com/office/drawing/2014/main" id="{0D549732-956C-47F6-84B9-C6EA0398CF2F}"/>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Grafiektype wijzigen</a:t>
                  </a:r>
                </a:p>
              </p:txBody>
            </p:sp>
            <p:sp>
              <p:nvSpPr>
                <p:cNvPr id="100" name="Tekstvak 99">
                  <a:extLst>
                    <a:ext uri="{FF2B5EF4-FFF2-40B4-BE49-F238E27FC236}">
                      <a16:creationId xmlns:a16="http://schemas.microsoft.com/office/drawing/2014/main" id="{FFD6CACD-C828-4186-9ADB-D4193519863C}"/>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Gegevens bewerken</a:t>
                  </a:r>
                </a:p>
              </p:txBody>
            </p:sp>
            <p:sp>
              <p:nvSpPr>
                <p:cNvPr id="101" name="Vrije vorm: vorm 100">
                  <a:extLst>
                    <a:ext uri="{FF2B5EF4-FFF2-40B4-BE49-F238E27FC236}">
                      <a16:creationId xmlns:a16="http://schemas.microsoft.com/office/drawing/2014/main" id="{AEF53839-8447-41F6-B8D7-C1FC9E030BF0}"/>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grpSp>
              <p:nvGrpSpPr>
                <p:cNvPr id="102" name="Groep 101">
                  <a:extLst>
                    <a:ext uri="{FF2B5EF4-FFF2-40B4-BE49-F238E27FC236}">
                      <a16:creationId xmlns:a16="http://schemas.microsoft.com/office/drawing/2014/main" id="{CE73A4C5-81B4-4E72-8838-3081A4387E53}"/>
                    </a:ext>
                  </a:extLst>
                </p:cNvPr>
                <p:cNvGrpSpPr/>
                <p:nvPr userDrawn="1"/>
              </p:nvGrpSpPr>
              <p:grpSpPr>
                <a:xfrm>
                  <a:off x="-3261976" y="3361742"/>
                  <a:ext cx="139861" cy="152244"/>
                  <a:chOff x="12574450" y="6053892"/>
                  <a:chExt cx="169232" cy="184215"/>
                </a:xfrm>
              </p:grpSpPr>
              <p:sp>
                <p:nvSpPr>
                  <p:cNvPr id="122" name="Rechthoek 121">
                    <a:extLst>
                      <a:ext uri="{FF2B5EF4-FFF2-40B4-BE49-F238E27FC236}">
                        <a16:creationId xmlns:a16="http://schemas.microsoft.com/office/drawing/2014/main" id="{382A52DE-14E8-49D7-930D-794751AF6758}"/>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sp>
                <p:nvSpPr>
                  <p:cNvPr id="123" name="Rechthoek 122">
                    <a:extLst>
                      <a:ext uri="{FF2B5EF4-FFF2-40B4-BE49-F238E27FC236}">
                        <a16:creationId xmlns:a16="http://schemas.microsoft.com/office/drawing/2014/main" id="{6DB90010-F51C-427D-B3AF-C56E2004D51E}"/>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sp>
                <p:nvSpPr>
                  <p:cNvPr id="124" name="Rechthoek 123">
                    <a:extLst>
                      <a:ext uri="{FF2B5EF4-FFF2-40B4-BE49-F238E27FC236}">
                        <a16:creationId xmlns:a16="http://schemas.microsoft.com/office/drawing/2014/main" id="{305DC0F8-0517-4D4A-A5E7-599CB2B1E7E0}"/>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grpSp>
            <p:grpSp>
              <p:nvGrpSpPr>
                <p:cNvPr id="103" name="Groep 102">
                  <a:extLst>
                    <a:ext uri="{FF2B5EF4-FFF2-40B4-BE49-F238E27FC236}">
                      <a16:creationId xmlns:a16="http://schemas.microsoft.com/office/drawing/2014/main" id="{B8223D4F-714B-4BD1-9023-64A7283D70AC}"/>
                    </a:ext>
                  </a:extLst>
                </p:cNvPr>
                <p:cNvGrpSpPr/>
                <p:nvPr userDrawn="1"/>
              </p:nvGrpSpPr>
              <p:grpSpPr>
                <a:xfrm>
                  <a:off x="-3261070" y="3635199"/>
                  <a:ext cx="168905" cy="104490"/>
                  <a:chOff x="-3261070" y="3620931"/>
                  <a:chExt cx="193920" cy="119965"/>
                </a:xfrm>
              </p:grpSpPr>
              <p:sp>
                <p:nvSpPr>
                  <p:cNvPr id="104" name="Rechthoek 103">
                    <a:extLst>
                      <a:ext uri="{FF2B5EF4-FFF2-40B4-BE49-F238E27FC236}">
                        <a16:creationId xmlns:a16="http://schemas.microsoft.com/office/drawing/2014/main" id="{ADB20AC8-15D5-4563-A96D-F6218016299A}"/>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nvGrpSpPr>
                  <p:cNvPr id="105" name="Groep 104">
                    <a:extLst>
                      <a:ext uri="{FF2B5EF4-FFF2-40B4-BE49-F238E27FC236}">
                        <a16:creationId xmlns:a16="http://schemas.microsoft.com/office/drawing/2014/main" id="{ADDFE956-46C8-433D-BC53-8AA8C7B6B8EB}"/>
                      </a:ext>
                    </a:extLst>
                  </p:cNvPr>
                  <p:cNvGrpSpPr/>
                  <p:nvPr userDrawn="1"/>
                </p:nvGrpSpPr>
                <p:grpSpPr>
                  <a:xfrm>
                    <a:off x="-3261070" y="3622063"/>
                    <a:ext cx="141113" cy="117345"/>
                    <a:chOff x="1094874" y="-878306"/>
                    <a:chExt cx="867364" cy="613611"/>
                  </a:xfrm>
                </p:grpSpPr>
                <p:cxnSp>
                  <p:nvCxnSpPr>
                    <p:cNvPr id="115" name="Rechte verbindingslijn 114">
                      <a:extLst>
                        <a:ext uri="{FF2B5EF4-FFF2-40B4-BE49-F238E27FC236}">
                          <a16:creationId xmlns:a16="http://schemas.microsoft.com/office/drawing/2014/main" id="{09881C58-FEC2-4A91-8D06-DA6DD43E948B}"/>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6" name="Rechte verbindingslijn 115">
                      <a:extLst>
                        <a:ext uri="{FF2B5EF4-FFF2-40B4-BE49-F238E27FC236}">
                          <a16:creationId xmlns:a16="http://schemas.microsoft.com/office/drawing/2014/main" id="{52B1EEBB-446B-4433-9200-305945914042}"/>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17" name="Groep 116">
                      <a:extLst>
                        <a:ext uri="{FF2B5EF4-FFF2-40B4-BE49-F238E27FC236}">
                          <a16:creationId xmlns:a16="http://schemas.microsoft.com/office/drawing/2014/main" id="{EF1EC329-3439-4427-9A4E-D1BD4FBA1F80}"/>
                        </a:ext>
                      </a:extLst>
                    </p:cNvPr>
                    <p:cNvGrpSpPr/>
                    <p:nvPr userDrawn="1"/>
                  </p:nvGrpSpPr>
                  <p:grpSpPr>
                    <a:xfrm>
                      <a:off x="1270535" y="-878306"/>
                      <a:ext cx="526983" cy="613611"/>
                      <a:chOff x="1270535" y="-745959"/>
                      <a:chExt cx="526983" cy="481264"/>
                    </a:xfrm>
                  </p:grpSpPr>
                  <p:cxnSp>
                    <p:nvCxnSpPr>
                      <p:cNvPr id="118" name="Rechte verbindingslijn 117">
                        <a:extLst>
                          <a:ext uri="{FF2B5EF4-FFF2-40B4-BE49-F238E27FC236}">
                            <a16:creationId xmlns:a16="http://schemas.microsoft.com/office/drawing/2014/main" id="{B973B926-228C-4B90-9333-5CDF6BC7A6E5}"/>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9" name="Rechte verbindingslijn 118">
                        <a:extLst>
                          <a:ext uri="{FF2B5EF4-FFF2-40B4-BE49-F238E27FC236}">
                            <a16:creationId xmlns:a16="http://schemas.microsoft.com/office/drawing/2014/main" id="{BC0A888F-576B-47FE-B03C-07D1760FD7AD}"/>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0" name="Rechte verbindingslijn 119">
                        <a:extLst>
                          <a:ext uri="{FF2B5EF4-FFF2-40B4-BE49-F238E27FC236}">
                            <a16:creationId xmlns:a16="http://schemas.microsoft.com/office/drawing/2014/main" id="{3C1668A8-110B-4B9B-8C31-970629666D1D}"/>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1" name="Rechte verbindingslijn 120">
                        <a:extLst>
                          <a:ext uri="{FF2B5EF4-FFF2-40B4-BE49-F238E27FC236}">
                            <a16:creationId xmlns:a16="http://schemas.microsoft.com/office/drawing/2014/main" id="{8DDE7D0A-45E0-4330-A5A3-BEB6739BF225}"/>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06" name="Rechte verbindingslijn 105">
                    <a:extLst>
                      <a:ext uri="{FF2B5EF4-FFF2-40B4-BE49-F238E27FC236}">
                        <a16:creationId xmlns:a16="http://schemas.microsoft.com/office/drawing/2014/main" id="{105F4FD1-B876-4033-B580-4944887A1FD2}"/>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07" name="Rechte verbindingslijn 106">
                    <a:extLst>
                      <a:ext uri="{FF2B5EF4-FFF2-40B4-BE49-F238E27FC236}">
                        <a16:creationId xmlns:a16="http://schemas.microsoft.com/office/drawing/2014/main" id="{E095657C-1391-4627-8E4E-B48AD03C28C6}"/>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08" name="Rechte verbindingslijn 107">
                    <a:extLst>
                      <a:ext uri="{FF2B5EF4-FFF2-40B4-BE49-F238E27FC236}">
                        <a16:creationId xmlns:a16="http://schemas.microsoft.com/office/drawing/2014/main" id="{B93379A4-947F-413B-BB47-5B2916F4F669}"/>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09" name="Rechte verbindingslijn 108">
                    <a:extLst>
                      <a:ext uri="{FF2B5EF4-FFF2-40B4-BE49-F238E27FC236}">
                        <a16:creationId xmlns:a16="http://schemas.microsoft.com/office/drawing/2014/main" id="{1259E15A-516F-4B29-9590-700FE08F5F1B}"/>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110" name="Rechthoek 109">
                    <a:extLst>
                      <a:ext uri="{FF2B5EF4-FFF2-40B4-BE49-F238E27FC236}">
                        <a16:creationId xmlns:a16="http://schemas.microsoft.com/office/drawing/2014/main" id="{D157E865-7321-4984-88D9-6E9BD6A060CA}"/>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nvGrpSpPr>
                  <p:cNvPr id="111" name="Groep 110">
                    <a:extLst>
                      <a:ext uri="{FF2B5EF4-FFF2-40B4-BE49-F238E27FC236}">
                        <a16:creationId xmlns:a16="http://schemas.microsoft.com/office/drawing/2014/main" id="{68A5EDEF-A3B7-4D6B-9CDA-EE36AFA6A323}"/>
                      </a:ext>
                    </a:extLst>
                  </p:cNvPr>
                  <p:cNvGrpSpPr/>
                  <p:nvPr userDrawn="1"/>
                </p:nvGrpSpPr>
                <p:grpSpPr>
                  <a:xfrm rot="2700000">
                    <a:off x="-3158000" y="3650045"/>
                    <a:ext cx="34350" cy="147351"/>
                    <a:chOff x="3148392" y="-836646"/>
                    <a:chExt cx="132124" cy="596095"/>
                  </a:xfrm>
                  <a:solidFill>
                    <a:srgbClr val="3399FF"/>
                  </a:solidFill>
                </p:grpSpPr>
                <p:sp>
                  <p:nvSpPr>
                    <p:cNvPr id="112" name="Rechthoek 111">
                      <a:extLst>
                        <a:ext uri="{FF2B5EF4-FFF2-40B4-BE49-F238E27FC236}">
                          <a16:creationId xmlns:a16="http://schemas.microsoft.com/office/drawing/2014/main" id="{4DAD7C11-1E3E-4AFE-9E90-0CD097C086F7}"/>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13" name="Rechthoek: afgeronde bovenhoeken 112">
                      <a:extLst>
                        <a:ext uri="{FF2B5EF4-FFF2-40B4-BE49-F238E27FC236}">
                          <a16:creationId xmlns:a16="http://schemas.microsoft.com/office/drawing/2014/main" id="{C7C274C2-FFB4-4EA4-851E-9669C8260807}"/>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14" name="Gelijkbenige driehoek 113">
                      <a:extLst>
                        <a:ext uri="{FF2B5EF4-FFF2-40B4-BE49-F238E27FC236}">
                          <a16:creationId xmlns:a16="http://schemas.microsoft.com/office/drawing/2014/main" id="{B5E1C0EE-8722-495B-8280-98B5879C4687}"/>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grpSp>
          </p:grpSp>
        </p:grpSp>
        <p:grpSp>
          <p:nvGrpSpPr>
            <p:cNvPr id="70" name="INSTRUCTIE">
              <a:extLst>
                <a:ext uri="{FF2B5EF4-FFF2-40B4-BE49-F238E27FC236}">
                  <a16:creationId xmlns:a16="http://schemas.microsoft.com/office/drawing/2014/main" id="{3FE8834D-8107-496B-852C-A737EF4C6092}"/>
                </a:ext>
              </a:extLst>
            </p:cNvPr>
            <p:cNvGrpSpPr/>
            <p:nvPr userDrawn="1"/>
          </p:nvGrpSpPr>
          <p:grpSpPr>
            <a:xfrm>
              <a:off x="-3786165" y="1"/>
              <a:ext cx="3593091" cy="3570215"/>
              <a:chOff x="-3786165" y="1"/>
              <a:chExt cx="3593091" cy="3570215"/>
            </a:xfrm>
          </p:grpSpPr>
          <p:sp>
            <p:nvSpPr>
              <p:cNvPr id="71" name="Rechthoek 70">
                <a:extLst>
                  <a:ext uri="{FF2B5EF4-FFF2-40B4-BE49-F238E27FC236}">
                    <a16:creationId xmlns:a16="http://schemas.microsoft.com/office/drawing/2014/main" id="{DA78FC21-5B7D-47C6-82CF-2FC0AEDFEA55}"/>
                  </a:ext>
                </a:extLst>
              </p:cNvPr>
              <p:cNvSpPr/>
              <p:nvPr userDrawn="1"/>
            </p:nvSpPr>
            <p:spPr>
              <a:xfrm>
                <a:off x="-3786165" y="1"/>
                <a:ext cx="3593091" cy="357021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Grafiek invoegen/opmaken</a:t>
                </a:r>
              </a:p>
            </p:txBody>
          </p:sp>
          <p:sp>
            <p:nvSpPr>
              <p:cNvPr id="72" name="Ovaal 71">
                <a:extLst>
                  <a:ext uri="{FF2B5EF4-FFF2-40B4-BE49-F238E27FC236}">
                    <a16:creationId xmlns:a16="http://schemas.microsoft.com/office/drawing/2014/main" id="{4BDA4D97-6502-4A2A-9731-DA42254E2277}"/>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3" name="Rechthoek 72">
                <a:extLst>
                  <a:ext uri="{FF2B5EF4-FFF2-40B4-BE49-F238E27FC236}">
                    <a16:creationId xmlns:a16="http://schemas.microsoft.com/office/drawing/2014/main" id="{E307DB95-8810-44B5-912E-D0F031E4BDB4}"/>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grafiek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grafiek in te voegen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74" name="Ovaal 73">
                <a:extLst>
                  <a:ext uri="{FF2B5EF4-FFF2-40B4-BE49-F238E27FC236}">
                    <a16:creationId xmlns:a16="http://schemas.microsoft.com/office/drawing/2014/main" id="{851693E7-38E2-48C7-8A6B-E71BAF04D111}"/>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75" name="Rechthoek 74">
                <a:extLst>
                  <a:ext uri="{FF2B5EF4-FFF2-40B4-BE49-F238E27FC236}">
                    <a16:creationId xmlns:a16="http://schemas.microsoft.com/office/drawing/2014/main" id="{0D5FDFF2-509D-4FDF-98DB-DD858AD4FAA5}"/>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grafiek</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76" name="Groep 75">
                <a:extLst>
                  <a:ext uri="{FF2B5EF4-FFF2-40B4-BE49-F238E27FC236}">
                    <a16:creationId xmlns:a16="http://schemas.microsoft.com/office/drawing/2014/main" id="{BEBACDE7-7EF5-4D2B-B51F-A1622AEA51D1}"/>
                  </a:ext>
                </a:extLst>
              </p:cNvPr>
              <p:cNvGrpSpPr/>
              <p:nvPr userDrawn="1"/>
            </p:nvGrpSpPr>
            <p:grpSpPr>
              <a:xfrm>
                <a:off x="-3311319" y="2164285"/>
                <a:ext cx="825500" cy="209550"/>
                <a:chOff x="13504624" y="2482850"/>
                <a:chExt cx="825500" cy="209550"/>
              </a:xfrm>
            </p:grpSpPr>
            <p:sp>
              <p:nvSpPr>
                <p:cNvPr id="86" name="Rechthoek 85">
                  <a:extLst>
                    <a:ext uri="{FF2B5EF4-FFF2-40B4-BE49-F238E27FC236}">
                      <a16:creationId xmlns:a16="http://schemas.microsoft.com/office/drawing/2014/main" id="{3E27B5F6-8F9D-472B-AE71-64F7EFE349B8}"/>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87" name="Rechte verbindingslijn 86">
                  <a:extLst>
                    <a:ext uri="{FF2B5EF4-FFF2-40B4-BE49-F238E27FC236}">
                      <a16:creationId xmlns:a16="http://schemas.microsoft.com/office/drawing/2014/main" id="{C04E2F86-C30C-45F7-BA9F-9F13EEA743A6}"/>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8" name="Gelijkbenige driehoek 87">
                  <a:extLst>
                    <a:ext uri="{FF2B5EF4-FFF2-40B4-BE49-F238E27FC236}">
                      <a16:creationId xmlns:a16="http://schemas.microsoft.com/office/drawing/2014/main" id="{AECCAE51-71CD-4A8B-9E1F-2F1720AC2AB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grpSp>
            <p:nvGrpSpPr>
              <p:cNvPr id="77" name="Groep 76">
                <a:extLst>
                  <a:ext uri="{FF2B5EF4-FFF2-40B4-BE49-F238E27FC236}">
                    <a16:creationId xmlns:a16="http://schemas.microsoft.com/office/drawing/2014/main" id="{F7E8558E-7ADF-4F3C-B421-D49622567934}"/>
                  </a:ext>
                </a:extLst>
              </p:cNvPr>
              <p:cNvGrpSpPr/>
              <p:nvPr userDrawn="1"/>
            </p:nvGrpSpPr>
            <p:grpSpPr>
              <a:xfrm>
                <a:off x="-3316599" y="1232480"/>
                <a:ext cx="289372" cy="314992"/>
                <a:chOff x="7322769" y="-310267"/>
                <a:chExt cx="289372" cy="314992"/>
              </a:xfrm>
            </p:grpSpPr>
            <p:sp>
              <p:nvSpPr>
                <p:cNvPr id="83" name="Rechthoek 82">
                  <a:extLst>
                    <a:ext uri="{FF2B5EF4-FFF2-40B4-BE49-F238E27FC236}">
                      <a16:creationId xmlns:a16="http://schemas.microsoft.com/office/drawing/2014/main" id="{B5FD9310-0535-40A2-8F22-23047F9A700F}"/>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84" name="Rechthoek 83">
                  <a:extLst>
                    <a:ext uri="{FF2B5EF4-FFF2-40B4-BE49-F238E27FC236}">
                      <a16:creationId xmlns:a16="http://schemas.microsoft.com/office/drawing/2014/main" id="{2070FF47-F887-47F6-8D28-35292E419008}"/>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85" name="Rechthoek 84">
                  <a:extLst>
                    <a:ext uri="{FF2B5EF4-FFF2-40B4-BE49-F238E27FC236}">
                      <a16:creationId xmlns:a16="http://schemas.microsoft.com/office/drawing/2014/main" id="{34F269C9-E577-4823-A9F8-59BB3C1690D4}"/>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sp>
            <p:nvSpPr>
              <p:cNvPr id="78" name="Ovaal 77">
                <a:extLst>
                  <a:ext uri="{FF2B5EF4-FFF2-40B4-BE49-F238E27FC236}">
                    <a16:creationId xmlns:a16="http://schemas.microsoft.com/office/drawing/2014/main" id="{6033094D-6277-433C-A382-72A2B528D76F}"/>
                  </a:ext>
                </a:extLst>
              </p:cNvPr>
              <p:cNvSpPr/>
              <p:nvPr userDrawn="1"/>
            </p:nvSpPr>
            <p:spPr>
              <a:xfrm>
                <a:off x="-3603587"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79" name="Rechthoek 78">
                <a:extLst>
                  <a:ext uri="{FF2B5EF4-FFF2-40B4-BE49-F238E27FC236}">
                    <a16:creationId xmlns:a16="http://schemas.microsoft.com/office/drawing/2014/main" id="{5575D980-2F59-49C5-8FA8-B01EC9DAB3CF}"/>
                  </a:ext>
                </a:extLst>
              </p:cNvPr>
              <p:cNvSpPr/>
              <p:nvPr userDrawn="1"/>
            </p:nvSpPr>
            <p:spPr>
              <a:xfrm>
                <a:off x="-3319415" y="2555610"/>
                <a:ext cx="2944682" cy="476860"/>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Verander de opmaak van de grafiek door onderdelen van de grafiek aan te klikken en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te gaan. </a:t>
                </a:r>
              </a:p>
            </p:txBody>
          </p:sp>
          <p:grpSp>
            <p:nvGrpSpPr>
              <p:cNvPr id="80" name="Groep 79">
                <a:extLst>
                  <a:ext uri="{FF2B5EF4-FFF2-40B4-BE49-F238E27FC236}">
                    <a16:creationId xmlns:a16="http://schemas.microsoft.com/office/drawing/2014/main" id="{F5C2B810-68D2-4331-8191-524382DDCB44}"/>
                  </a:ext>
                </a:extLst>
              </p:cNvPr>
              <p:cNvGrpSpPr/>
              <p:nvPr userDrawn="1"/>
            </p:nvGrpSpPr>
            <p:grpSpPr>
              <a:xfrm>
                <a:off x="-3312582" y="3144513"/>
                <a:ext cx="576000" cy="246597"/>
                <a:chOff x="-3312582" y="1060763"/>
                <a:chExt cx="576000" cy="246597"/>
              </a:xfrm>
            </p:grpSpPr>
            <p:sp>
              <p:nvSpPr>
                <p:cNvPr id="81" name="Rechthoek 80">
                  <a:extLst>
                    <a:ext uri="{FF2B5EF4-FFF2-40B4-BE49-F238E27FC236}">
                      <a16:creationId xmlns:a16="http://schemas.microsoft.com/office/drawing/2014/main" id="{366A6260-10ED-4DC1-971F-7EA78E245B35}"/>
                    </a:ext>
                  </a:extLst>
                </p:cNvPr>
                <p:cNvSpPr/>
                <p:nvPr userDrawn="1"/>
              </p:nvSpPr>
              <p:spPr>
                <a:xfrm>
                  <a:off x="-3312582" y="1060763"/>
                  <a:ext cx="576000" cy="215451"/>
                </a:xfrm>
                <a:prstGeom prst="rect">
                  <a:avLst/>
                </a:prstGeom>
                <a:solidFill>
                  <a:srgbClr val="F8F8F8"/>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1050" b="1" noProof="0" dirty="0">
                      <a:solidFill>
                        <a:srgbClr val="B74629"/>
                      </a:solidFill>
                      <a:latin typeface="Calibri" panose="020F0502020204030204" pitchFamily="34" charset="0"/>
                      <a:cs typeface="Calibri" panose="020F0502020204030204" pitchFamily="34" charset="0"/>
                    </a:rPr>
                    <a:t>Opmaak</a:t>
                  </a:r>
                </a:p>
              </p:txBody>
            </p:sp>
            <p:sp>
              <p:nvSpPr>
                <p:cNvPr id="82" name="Rechthoek 81">
                  <a:extLst>
                    <a:ext uri="{FF2B5EF4-FFF2-40B4-BE49-F238E27FC236}">
                      <a16:creationId xmlns:a16="http://schemas.microsoft.com/office/drawing/2014/main" id="{4593C876-BF69-4D13-BF86-B6F4836C7570}"/>
                    </a:ext>
                  </a:extLst>
                </p:cNvPr>
                <p:cNvSpPr/>
                <p:nvPr userDrawn="1"/>
              </p:nvSpPr>
              <p:spPr>
                <a:xfrm>
                  <a:off x="-3312582" y="1280189"/>
                  <a:ext cx="576000"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spTree>
    <p:extLst>
      <p:ext uri="{BB962C8B-B14F-4D97-AF65-F5344CB8AC3E}">
        <p14:creationId xmlns:p14="http://schemas.microsoft.com/office/powerpoint/2010/main" val="296869552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KST + TAB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8" y="714375"/>
            <a:ext cx="11160124" cy="877887"/>
          </a:xfrm>
        </p:spPr>
        <p:txBody>
          <a:bodyPr/>
          <a:lstStyle>
            <a:lvl1pPr>
              <a:defRPr b="0" i="0">
                <a:latin typeface="Exo 2" pitchFamily="2" charset="77"/>
              </a:defRPr>
            </a:lvl1pPr>
          </a:lstStyle>
          <a:p>
            <a:r>
              <a:rPr lang="nl-NL" noProof="0" dirty="0"/>
              <a:t>Plaats de titel van de dia hier</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515938" y="1765300"/>
            <a:ext cx="5364162" cy="4575175"/>
          </a:xfrm>
        </p:spPr>
        <p:txBody>
          <a:bodyPr vert="horz"/>
          <a:lstStyle>
            <a:lvl1pPr>
              <a:defRPr b="0" i="0">
                <a:latin typeface="Lato Light" panose="020F0502020204030203" pitchFamily="34" charset="0"/>
              </a:defRPr>
            </a:lvl1pPr>
            <a:lvl2pPr>
              <a:defRPr b="0" i="0">
                <a:latin typeface="Lato Light" panose="020F0502020204030203" pitchFamily="34" charset="0"/>
              </a:defRPr>
            </a:lvl2pPr>
            <a:lvl3pPr>
              <a:defRPr b="0" i="0">
                <a:latin typeface="Lato Light" panose="020F0502020204030203" pitchFamily="34" charset="0"/>
              </a:defRPr>
            </a:lvl3pPr>
            <a:lvl4pPr>
              <a:defRPr b="0" i="0">
                <a:latin typeface="Lato Light" panose="020F0502020204030203" pitchFamily="34" charset="0"/>
              </a:defRPr>
            </a:lvl4pPr>
            <a:lvl5pPr>
              <a:defRPr b="0" i="0">
                <a:latin typeface="Lato Light" panose="020F0502020204030203" pitchFamily="34" charset="0"/>
              </a:defRPr>
            </a:lvl5pPr>
            <a:lvl6pPr>
              <a:defRPr b="0" i="0">
                <a:latin typeface="Lato Light" panose="020F0502020204030203" pitchFamily="34" charset="0"/>
              </a:defRPr>
            </a:lvl6pPr>
            <a:lvl7pPr>
              <a:defRPr b="0" i="0">
                <a:latin typeface="Lato Light" panose="020F0502020204030203" pitchFamily="34" charset="0"/>
              </a:defRPr>
            </a:lvl7pPr>
            <a:lvl8pPr>
              <a:defRPr b="0" i="0">
                <a:latin typeface="Lato Light" panose="020F0502020204030203" pitchFamily="34" charset="0"/>
              </a:defRPr>
            </a:lvl8pPr>
            <a:lvl9pPr>
              <a:defRPr b="0" i="0">
                <a:latin typeface="Lato Light" panose="020F0502020204030203" pitchFamily="34" charset="0"/>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Kop #1</a:t>
            </a:r>
          </a:p>
          <a:p>
            <a:pPr lvl="5"/>
            <a:r>
              <a:rPr lang="nl-NL" noProof="0" dirty="0"/>
              <a:t>Kop #2</a:t>
            </a:r>
          </a:p>
          <a:p>
            <a:pPr lvl="6"/>
            <a:r>
              <a:rPr lang="nl-NL" noProof="0" dirty="0"/>
              <a:t>Numerieke </a:t>
            </a:r>
            <a:r>
              <a:rPr lang="nl-NL" noProof="0" dirty="0" err="1"/>
              <a:t>bullet</a:t>
            </a:r>
            <a:endParaRPr lang="nl-NL" noProof="0" dirty="0"/>
          </a:p>
          <a:p>
            <a:pPr lvl="7"/>
            <a:r>
              <a:rPr lang="nl-NL" noProof="0" dirty="0"/>
              <a:t>Alfabetische </a:t>
            </a:r>
            <a:r>
              <a:rPr lang="nl-NL" noProof="0" dirty="0" err="1"/>
              <a:t>bullet</a:t>
            </a:r>
            <a:endParaRPr lang="nl-NL" noProof="0" dirty="0"/>
          </a:p>
          <a:p>
            <a:pPr lvl="8"/>
            <a:r>
              <a:rPr lang="nl-NL" noProof="0" dirty="0"/>
              <a:t>Sub-</a:t>
            </a:r>
            <a:r>
              <a:rPr lang="nl-NL" noProof="0" dirty="0" err="1"/>
              <a:t>bullet</a:t>
            </a:r>
            <a:endParaRPr lang="nl-NL" noProof="0" dirty="0"/>
          </a:p>
        </p:txBody>
      </p:sp>
      <p:sp>
        <p:nvSpPr>
          <p:cNvPr id="9" name="Rechthoek: afgeronde hoeken 8">
            <a:extLst>
              <a:ext uri="{FF2B5EF4-FFF2-40B4-BE49-F238E27FC236}">
                <a16:creationId xmlns:a16="http://schemas.microsoft.com/office/drawing/2014/main" id="{19073F80-05A1-479C-B75D-C163DC462079}"/>
              </a:ext>
            </a:extLst>
          </p:cNvPr>
          <p:cNvSpPr/>
          <p:nvPr userDrawn="1"/>
        </p:nvSpPr>
        <p:spPr>
          <a:xfrm>
            <a:off x="0" y="-429492"/>
            <a:ext cx="2170466"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TEKST + TABEL</a:t>
            </a:r>
          </a:p>
        </p:txBody>
      </p:sp>
      <p:grpSp>
        <p:nvGrpSpPr>
          <p:cNvPr id="8" name="INSTRUCTIE">
            <a:extLst>
              <a:ext uri="{FF2B5EF4-FFF2-40B4-BE49-F238E27FC236}">
                <a16:creationId xmlns:a16="http://schemas.microsoft.com/office/drawing/2014/main" id="{B43D376E-C5D5-4DFF-9CEF-84B46ACCCD9D}"/>
              </a:ext>
            </a:extLst>
          </p:cNvPr>
          <p:cNvGrpSpPr/>
          <p:nvPr userDrawn="1"/>
        </p:nvGrpSpPr>
        <p:grpSpPr>
          <a:xfrm>
            <a:off x="-4032489" y="-12890"/>
            <a:ext cx="3593091" cy="4641338"/>
            <a:chOff x="-3786165" y="0"/>
            <a:chExt cx="3593091" cy="4641338"/>
          </a:xfrm>
        </p:grpSpPr>
        <p:sp>
          <p:nvSpPr>
            <p:cNvPr id="12" name="Rechthoek 11">
              <a:extLst>
                <a:ext uri="{FF2B5EF4-FFF2-40B4-BE49-F238E27FC236}">
                  <a16:creationId xmlns:a16="http://schemas.microsoft.com/office/drawing/2014/main" id="{F829F412-7C66-4F48-9023-B7CDC8369AA3}"/>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Tekstniveaus kiezen</a:t>
              </a:r>
            </a:p>
          </p:txBody>
        </p:sp>
        <p:sp>
          <p:nvSpPr>
            <p:cNvPr id="13" name="Ovaal 12">
              <a:extLst>
                <a:ext uri="{FF2B5EF4-FFF2-40B4-BE49-F238E27FC236}">
                  <a16:creationId xmlns:a16="http://schemas.microsoft.com/office/drawing/2014/main" id="{A423A4CB-E8DF-4A27-A311-AD91B021C27D}"/>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 name="Rechthoek 13">
              <a:extLst>
                <a:ext uri="{FF2B5EF4-FFF2-40B4-BE49-F238E27FC236}">
                  <a16:creationId xmlns:a16="http://schemas.microsoft.com/office/drawing/2014/main" id="{F578FB96-7F03-4F3B-BABD-E31C6854092D}"/>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15" name="Ovaal 14">
              <a:extLst>
                <a:ext uri="{FF2B5EF4-FFF2-40B4-BE49-F238E27FC236}">
                  <a16:creationId xmlns:a16="http://schemas.microsoft.com/office/drawing/2014/main" id="{DB198E00-2FD4-4241-A14C-29060F381897}"/>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6" name="Rechthoek 15">
              <a:extLst>
                <a:ext uri="{FF2B5EF4-FFF2-40B4-BE49-F238E27FC236}">
                  <a16:creationId xmlns:a16="http://schemas.microsoft.com/office/drawing/2014/main" id="{61107FE6-3739-484C-94C4-4FBA11D9184F}"/>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7" name="Rechthoek 16">
              <a:extLst>
                <a:ext uri="{FF2B5EF4-FFF2-40B4-BE49-F238E27FC236}">
                  <a16:creationId xmlns:a16="http://schemas.microsoft.com/office/drawing/2014/main" id="{1B73D8D1-66E0-4745-B6EF-B3DE1D51F8D2}"/>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9" name="Ovaal 18">
              <a:extLst>
                <a:ext uri="{FF2B5EF4-FFF2-40B4-BE49-F238E27FC236}">
                  <a16:creationId xmlns:a16="http://schemas.microsoft.com/office/drawing/2014/main" id="{57161AED-9010-4FAD-B802-3C889EDA08E4}"/>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 name="Rechthoek 19">
              <a:extLst>
                <a:ext uri="{FF2B5EF4-FFF2-40B4-BE49-F238E27FC236}">
                  <a16:creationId xmlns:a16="http://schemas.microsoft.com/office/drawing/2014/main" id="{A35D2C8B-540E-4388-88C3-11EDBFA235B9}"/>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#2</a:t>
              </a:r>
            </a:p>
          </p:txBody>
        </p:sp>
        <p:sp>
          <p:nvSpPr>
            <p:cNvPr id="21" name="Ovaal 20">
              <a:extLst>
                <a:ext uri="{FF2B5EF4-FFF2-40B4-BE49-F238E27FC236}">
                  <a16:creationId xmlns:a16="http://schemas.microsoft.com/office/drawing/2014/main" id="{25084F64-E64F-4387-8396-9363D232FB75}"/>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2" name="Rechthoek 21">
              <a:extLst>
                <a:ext uri="{FF2B5EF4-FFF2-40B4-BE49-F238E27FC236}">
                  <a16:creationId xmlns:a16="http://schemas.microsoft.com/office/drawing/2014/main" id="{9F42D347-76F2-4DBB-93BE-4CA89FCE82CF}"/>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3" name="Ovaal 22">
              <a:extLst>
                <a:ext uri="{FF2B5EF4-FFF2-40B4-BE49-F238E27FC236}">
                  <a16:creationId xmlns:a16="http://schemas.microsoft.com/office/drawing/2014/main" id="{9FEA283C-E4E6-447F-85B0-28A739421A1A}"/>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4" name="Rechthoek 23">
              <a:extLst>
                <a:ext uri="{FF2B5EF4-FFF2-40B4-BE49-F238E27FC236}">
                  <a16:creationId xmlns:a16="http://schemas.microsoft.com/office/drawing/2014/main" id="{4F4A04AB-6A78-48AE-B2EC-F09D20DBA323}"/>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#1</a:t>
              </a:r>
            </a:p>
          </p:txBody>
        </p:sp>
        <p:sp>
          <p:nvSpPr>
            <p:cNvPr id="25" name="Ovaal 24">
              <a:extLst>
                <a:ext uri="{FF2B5EF4-FFF2-40B4-BE49-F238E27FC236}">
                  <a16:creationId xmlns:a16="http://schemas.microsoft.com/office/drawing/2014/main" id="{F1EDA69D-76EB-4832-8DB9-FA196524D4A7}"/>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6" name="Rechthoek 25">
              <a:extLst>
                <a:ext uri="{FF2B5EF4-FFF2-40B4-BE49-F238E27FC236}">
                  <a16:creationId xmlns:a16="http://schemas.microsoft.com/office/drawing/2014/main" id="{E1449FB0-77D8-47A6-AD35-7C4CC5D0D6B1}"/>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5A613427-1671-4A5A-B081-3AADBDE5E7AB}"/>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8" name="Rechthoek 27">
              <a:extLst>
                <a:ext uri="{FF2B5EF4-FFF2-40B4-BE49-F238E27FC236}">
                  <a16:creationId xmlns:a16="http://schemas.microsoft.com/office/drawing/2014/main" id="{0245F05C-D4B0-41FF-9FC0-3A88A9CF7F02}"/>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U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9" name="Ovaal 28">
              <a:extLst>
                <a:ext uri="{FF2B5EF4-FFF2-40B4-BE49-F238E27FC236}">
                  <a16:creationId xmlns:a16="http://schemas.microsoft.com/office/drawing/2014/main" id="{2B72369B-2C2F-44E2-9146-81A4146F7528}"/>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0" name="Rechthoek 29">
              <a:extLst>
                <a:ext uri="{FF2B5EF4-FFF2-40B4-BE49-F238E27FC236}">
                  <a16:creationId xmlns:a16="http://schemas.microsoft.com/office/drawing/2014/main" id="{DE81226B-B1D4-4013-A689-73AC71DCD2EA}"/>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450850" marR="0" lvl="0" indent="-184150" defTabSz="914400" eaLnBrk="1" fontAlgn="auto" latinLnBrk="0" hangingPunct="1">
                <a:lnSpc>
                  <a:spcPct val="100000"/>
                </a:lnSpc>
                <a:spcBef>
                  <a:spcPts val="600"/>
                </a:spcBef>
                <a:spcAft>
                  <a:spcPts val="600"/>
                </a:spcAft>
                <a:buClr>
                  <a:schemeClr val="tx1"/>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1" name="Ovaal 30">
              <a:extLst>
                <a:ext uri="{FF2B5EF4-FFF2-40B4-BE49-F238E27FC236}">
                  <a16:creationId xmlns:a16="http://schemas.microsoft.com/office/drawing/2014/main" id="{2CD4A749-42E9-41FA-B040-3735772F1D77}"/>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2" name="Rechthoek 31">
              <a:extLst>
                <a:ext uri="{FF2B5EF4-FFF2-40B4-BE49-F238E27FC236}">
                  <a16:creationId xmlns:a16="http://schemas.microsoft.com/office/drawing/2014/main" id="{D7F8266A-BD5C-4FE0-BC76-5A9D66D7B395}"/>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600" b="1" i="0" u="none" strike="noStrike" kern="0" cap="all"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#2</a:t>
              </a:r>
            </a:p>
          </p:txBody>
        </p:sp>
        <p:grpSp>
          <p:nvGrpSpPr>
            <p:cNvPr id="35" name="VOORBEELD">
              <a:extLst>
                <a:ext uri="{FF2B5EF4-FFF2-40B4-BE49-F238E27FC236}">
                  <a16:creationId xmlns:a16="http://schemas.microsoft.com/office/drawing/2014/main" id="{E6ACF5FA-6558-448A-B12C-8C5F740A73CD}"/>
                </a:ext>
              </a:extLst>
            </p:cNvPr>
            <p:cNvGrpSpPr/>
            <p:nvPr userDrawn="1"/>
          </p:nvGrpSpPr>
          <p:grpSpPr>
            <a:xfrm>
              <a:off x="-3605171" y="458674"/>
              <a:ext cx="3234311" cy="558875"/>
              <a:chOff x="-3605171" y="458674"/>
              <a:chExt cx="3234311" cy="558875"/>
            </a:xfrm>
          </p:grpSpPr>
          <p:sp>
            <p:nvSpPr>
              <p:cNvPr id="36" name="Rechthoek 35">
                <a:extLst>
                  <a:ext uri="{FF2B5EF4-FFF2-40B4-BE49-F238E27FC236}">
                    <a16:creationId xmlns:a16="http://schemas.microsoft.com/office/drawing/2014/main" id="{073CE12A-0277-4CE5-877D-1A8F9FB42B61}"/>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37" name="Rechthoek 36">
                <a:extLst>
                  <a:ext uri="{FF2B5EF4-FFF2-40B4-BE49-F238E27FC236}">
                    <a16:creationId xmlns:a16="http://schemas.microsoft.com/office/drawing/2014/main" id="{2F82104C-B0E1-4432-A3DF-32E00405FD14}"/>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5C3E6846-97AC-4288-9402-A299B0CA5BF9}"/>
                  </a:ext>
                </a:extLst>
              </p:cNvPr>
              <p:cNvGrpSpPr/>
              <p:nvPr userDrawn="1"/>
            </p:nvGrpSpPr>
            <p:grpSpPr>
              <a:xfrm>
                <a:off x="-3386247" y="830871"/>
                <a:ext cx="139423" cy="109566"/>
                <a:chOff x="-2866744" y="827071"/>
                <a:chExt cx="168701" cy="132575"/>
              </a:xfrm>
            </p:grpSpPr>
            <p:grpSp>
              <p:nvGrpSpPr>
                <p:cNvPr id="69" name="Groep 68">
                  <a:extLst>
                    <a:ext uri="{FF2B5EF4-FFF2-40B4-BE49-F238E27FC236}">
                      <a16:creationId xmlns:a16="http://schemas.microsoft.com/office/drawing/2014/main" id="{021FE68E-C049-4EFD-9FF2-CF7287EDBC77}"/>
                    </a:ext>
                  </a:extLst>
                </p:cNvPr>
                <p:cNvGrpSpPr/>
                <p:nvPr userDrawn="1"/>
              </p:nvGrpSpPr>
              <p:grpSpPr>
                <a:xfrm>
                  <a:off x="-2866744" y="827071"/>
                  <a:ext cx="168701" cy="132575"/>
                  <a:chOff x="-2866744" y="827071"/>
                  <a:chExt cx="168701" cy="132575"/>
                </a:xfrm>
              </p:grpSpPr>
              <p:cxnSp>
                <p:nvCxnSpPr>
                  <p:cNvPr id="71" name="Rechte verbindingslijn 70">
                    <a:extLst>
                      <a:ext uri="{FF2B5EF4-FFF2-40B4-BE49-F238E27FC236}">
                        <a16:creationId xmlns:a16="http://schemas.microsoft.com/office/drawing/2014/main" id="{31EE2479-BB61-4020-A81F-363D5FAA0CB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B412D370-960D-4A24-90C3-78D9DF74C9E6}"/>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E7889D86-EB0D-4DE5-8FB1-57260BC0D2F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43C2135B-4106-4546-B8B5-3A23182462F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38AB4DD8-9B36-4D28-BD28-A66E8DB52E6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0" name="Pijl: rechts 69">
                  <a:extLst>
                    <a:ext uri="{FF2B5EF4-FFF2-40B4-BE49-F238E27FC236}">
                      <a16:creationId xmlns:a16="http://schemas.microsoft.com/office/drawing/2014/main" id="{FA7AD5AB-8B5E-4C4D-917D-9D5538121EA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83111966-8111-420D-B700-586F44AFD2C4}"/>
                  </a:ext>
                </a:extLst>
              </p:cNvPr>
              <p:cNvGrpSpPr/>
              <p:nvPr userDrawn="1"/>
            </p:nvGrpSpPr>
            <p:grpSpPr>
              <a:xfrm>
                <a:off x="-3605171" y="830871"/>
                <a:ext cx="139423" cy="109566"/>
                <a:chOff x="-2866744" y="518074"/>
                <a:chExt cx="168701" cy="132575"/>
              </a:xfrm>
            </p:grpSpPr>
            <p:grpSp>
              <p:nvGrpSpPr>
                <p:cNvPr id="62" name="Groep 61">
                  <a:extLst>
                    <a:ext uri="{FF2B5EF4-FFF2-40B4-BE49-F238E27FC236}">
                      <a16:creationId xmlns:a16="http://schemas.microsoft.com/office/drawing/2014/main" id="{35ACC5CC-32D8-438C-9635-67832B7A022F}"/>
                    </a:ext>
                  </a:extLst>
                </p:cNvPr>
                <p:cNvGrpSpPr/>
                <p:nvPr userDrawn="1"/>
              </p:nvGrpSpPr>
              <p:grpSpPr>
                <a:xfrm>
                  <a:off x="-2866744" y="518074"/>
                  <a:ext cx="168701" cy="132575"/>
                  <a:chOff x="-2866744" y="518074"/>
                  <a:chExt cx="168701" cy="132575"/>
                </a:xfrm>
              </p:grpSpPr>
              <p:cxnSp>
                <p:nvCxnSpPr>
                  <p:cNvPr id="64" name="Rechte verbindingslijn 63">
                    <a:extLst>
                      <a:ext uri="{FF2B5EF4-FFF2-40B4-BE49-F238E27FC236}">
                        <a16:creationId xmlns:a16="http://schemas.microsoft.com/office/drawing/2014/main" id="{0FE64BC0-ED97-433C-BE5D-2EAC19D239DD}"/>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9C79D252-AEB7-44FD-A62A-5E6544CD805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B4B41E8B-F2AB-4FB9-A6E9-75E6A0380FBE}"/>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C9D554FB-77C7-413B-A1BF-257DCAA3189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D70D225F-53CB-4483-B95A-8C2D373CA133}"/>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3" name="Pijl: rechts 62">
                  <a:extLst>
                    <a:ext uri="{FF2B5EF4-FFF2-40B4-BE49-F238E27FC236}">
                      <a16:creationId xmlns:a16="http://schemas.microsoft.com/office/drawing/2014/main" id="{B76E9906-A8E5-49AC-8E15-5CEC4DC0CC8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40" name="Rechte verbindingslijn 39">
                <a:extLst>
                  <a:ext uri="{FF2B5EF4-FFF2-40B4-BE49-F238E27FC236}">
                    <a16:creationId xmlns:a16="http://schemas.microsoft.com/office/drawing/2014/main" id="{6115F480-396C-431D-B83B-62678CAF7F19}"/>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1" name="Rechte verbindingslijn 40">
                <a:extLst>
                  <a:ext uri="{FF2B5EF4-FFF2-40B4-BE49-F238E27FC236}">
                    <a16:creationId xmlns:a16="http://schemas.microsoft.com/office/drawing/2014/main" id="{CC32FB9C-B179-4C2D-9AB9-68EBA95B223B}"/>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2" name="Rechthoek 41">
                <a:extLst>
                  <a:ext uri="{FF2B5EF4-FFF2-40B4-BE49-F238E27FC236}">
                    <a16:creationId xmlns:a16="http://schemas.microsoft.com/office/drawing/2014/main" id="{1F2EE9F3-FFED-4233-A887-13003F48F543}"/>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3" name="Rechthoek 42">
                <a:extLst>
                  <a:ext uri="{FF2B5EF4-FFF2-40B4-BE49-F238E27FC236}">
                    <a16:creationId xmlns:a16="http://schemas.microsoft.com/office/drawing/2014/main" id="{81C91246-351B-441F-A18F-7102C6B2BE7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4" name="Groep 43">
                <a:extLst>
                  <a:ext uri="{FF2B5EF4-FFF2-40B4-BE49-F238E27FC236}">
                    <a16:creationId xmlns:a16="http://schemas.microsoft.com/office/drawing/2014/main" id="{233508FD-5575-4A2D-892F-124C4BDE1719}"/>
                  </a:ext>
                </a:extLst>
              </p:cNvPr>
              <p:cNvGrpSpPr/>
              <p:nvPr userDrawn="1"/>
            </p:nvGrpSpPr>
            <p:grpSpPr>
              <a:xfrm>
                <a:off x="-2916763" y="769168"/>
                <a:ext cx="268738" cy="248381"/>
                <a:chOff x="-2916763" y="769168"/>
                <a:chExt cx="268738" cy="248381"/>
              </a:xfrm>
            </p:grpSpPr>
            <p:sp>
              <p:nvSpPr>
                <p:cNvPr id="54" name="Rechthoek 53">
                  <a:extLst>
                    <a:ext uri="{FF2B5EF4-FFF2-40B4-BE49-F238E27FC236}">
                      <a16:creationId xmlns:a16="http://schemas.microsoft.com/office/drawing/2014/main" id="{9F2EE565-A257-47A7-96F2-6CB333A3E859}"/>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55" name="Groep 54">
                  <a:extLst>
                    <a:ext uri="{FF2B5EF4-FFF2-40B4-BE49-F238E27FC236}">
                      <a16:creationId xmlns:a16="http://schemas.microsoft.com/office/drawing/2014/main" id="{B35AE1C2-534D-4B3A-B36C-AF92CA537DC1}"/>
                    </a:ext>
                  </a:extLst>
                </p:cNvPr>
                <p:cNvGrpSpPr/>
                <p:nvPr userDrawn="1"/>
              </p:nvGrpSpPr>
              <p:grpSpPr>
                <a:xfrm>
                  <a:off x="-2866744" y="827071"/>
                  <a:ext cx="168701" cy="132575"/>
                  <a:chOff x="-2866744" y="827071"/>
                  <a:chExt cx="168701" cy="132575"/>
                </a:xfrm>
              </p:grpSpPr>
              <p:cxnSp>
                <p:nvCxnSpPr>
                  <p:cNvPr id="57" name="Rechte verbindingslijn 56">
                    <a:extLst>
                      <a:ext uri="{FF2B5EF4-FFF2-40B4-BE49-F238E27FC236}">
                        <a16:creationId xmlns:a16="http://schemas.microsoft.com/office/drawing/2014/main" id="{F37917C9-A26C-4A56-8961-BD3EEF9B9C7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2961A7A8-022D-4578-B354-B3DC362E3F1A}"/>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FDE5ACAF-C6C5-4121-B408-8FFD888D239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3F8D828F-BCD0-4F33-96F8-F9BBFD32096C}"/>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A27983E0-CD63-4803-BF5E-1E62C3E1748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6" name="Pijl: rechts 55">
                  <a:extLst>
                    <a:ext uri="{FF2B5EF4-FFF2-40B4-BE49-F238E27FC236}">
                      <a16:creationId xmlns:a16="http://schemas.microsoft.com/office/drawing/2014/main" id="{5CD31F1B-4059-4FC5-A488-5914C8E0122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45" name="Groep 44">
                <a:extLst>
                  <a:ext uri="{FF2B5EF4-FFF2-40B4-BE49-F238E27FC236}">
                    <a16:creationId xmlns:a16="http://schemas.microsoft.com/office/drawing/2014/main" id="{9233E932-7420-455F-9854-6FF5C1327C6D}"/>
                  </a:ext>
                </a:extLst>
              </p:cNvPr>
              <p:cNvGrpSpPr/>
              <p:nvPr userDrawn="1"/>
            </p:nvGrpSpPr>
            <p:grpSpPr>
              <a:xfrm>
                <a:off x="-2916763" y="460171"/>
                <a:ext cx="268738" cy="248381"/>
                <a:chOff x="-2916763" y="460171"/>
                <a:chExt cx="268738" cy="248381"/>
              </a:xfrm>
            </p:grpSpPr>
            <p:sp>
              <p:nvSpPr>
                <p:cNvPr id="46" name="Rechthoek 45">
                  <a:extLst>
                    <a:ext uri="{FF2B5EF4-FFF2-40B4-BE49-F238E27FC236}">
                      <a16:creationId xmlns:a16="http://schemas.microsoft.com/office/drawing/2014/main" id="{1A265810-C78B-435C-B962-B233D668F66E}"/>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47" name="Groep 46">
                  <a:extLst>
                    <a:ext uri="{FF2B5EF4-FFF2-40B4-BE49-F238E27FC236}">
                      <a16:creationId xmlns:a16="http://schemas.microsoft.com/office/drawing/2014/main" id="{AA3E4A66-6E8E-4128-B73F-70A44E1EFE3E}"/>
                    </a:ext>
                  </a:extLst>
                </p:cNvPr>
                <p:cNvGrpSpPr/>
                <p:nvPr userDrawn="1"/>
              </p:nvGrpSpPr>
              <p:grpSpPr>
                <a:xfrm>
                  <a:off x="-2866744" y="518074"/>
                  <a:ext cx="168701" cy="132575"/>
                  <a:chOff x="-2866744" y="518074"/>
                  <a:chExt cx="168701" cy="132575"/>
                </a:xfrm>
              </p:grpSpPr>
              <p:cxnSp>
                <p:nvCxnSpPr>
                  <p:cNvPr id="49" name="Rechte verbindingslijn 48">
                    <a:extLst>
                      <a:ext uri="{FF2B5EF4-FFF2-40B4-BE49-F238E27FC236}">
                        <a16:creationId xmlns:a16="http://schemas.microsoft.com/office/drawing/2014/main" id="{F6921646-C714-4BDB-AC6B-385FD8AC002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A4380F94-AE0A-4384-99DE-619C40B580F7}"/>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440BB240-790B-412E-9A37-F43232C66041}"/>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057A5DB4-655D-46D8-A2CF-5E03177F019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759EEFF1-F2C4-4C99-9896-73C49DAD005A}"/>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8" name="Pijl: rechts 47">
                  <a:extLst>
                    <a:ext uri="{FF2B5EF4-FFF2-40B4-BE49-F238E27FC236}">
                      <a16:creationId xmlns:a16="http://schemas.microsoft.com/office/drawing/2014/main" id="{BF95D14D-0CF5-4EEE-A62B-30D5A797B69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grpSp>
        <p:nvGrpSpPr>
          <p:cNvPr id="78" name="INSTRUCTIE">
            <a:extLst>
              <a:ext uri="{FF2B5EF4-FFF2-40B4-BE49-F238E27FC236}">
                <a16:creationId xmlns:a16="http://schemas.microsoft.com/office/drawing/2014/main" id="{401510F0-1E4B-4302-9E5C-5963A8431FCB}"/>
              </a:ext>
            </a:extLst>
          </p:cNvPr>
          <p:cNvGrpSpPr/>
          <p:nvPr userDrawn="1"/>
        </p:nvGrpSpPr>
        <p:grpSpPr>
          <a:xfrm>
            <a:off x="12631396" y="0"/>
            <a:ext cx="3593091" cy="5504747"/>
            <a:chOff x="-3786165" y="1"/>
            <a:chExt cx="3593091" cy="5504747"/>
          </a:xfrm>
        </p:grpSpPr>
        <p:grpSp>
          <p:nvGrpSpPr>
            <p:cNvPr id="79" name="Groep 78">
              <a:extLst>
                <a:ext uri="{FF2B5EF4-FFF2-40B4-BE49-F238E27FC236}">
                  <a16:creationId xmlns:a16="http://schemas.microsoft.com/office/drawing/2014/main" id="{38DE2E81-5B01-412F-A7C6-37E88B4CE4BA}"/>
                </a:ext>
              </a:extLst>
            </p:cNvPr>
            <p:cNvGrpSpPr/>
            <p:nvPr userDrawn="1"/>
          </p:nvGrpSpPr>
          <p:grpSpPr>
            <a:xfrm>
              <a:off x="-3786165" y="3752148"/>
              <a:ext cx="3593091" cy="1752600"/>
              <a:chOff x="-3786165" y="3752148"/>
              <a:chExt cx="3593091" cy="1752600"/>
            </a:xfrm>
          </p:grpSpPr>
          <p:sp>
            <p:nvSpPr>
              <p:cNvPr id="99" name="Rechthoek 98">
                <a:extLst>
                  <a:ext uri="{FF2B5EF4-FFF2-40B4-BE49-F238E27FC236}">
                    <a16:creationId xmlns:a16="http://schemas.microsoft.com/office/drawing/2014/main" id="{503A3727-9F7B-43AA-8031-9162B1973540}"/>
                  </a:ext>
                </a:extLst>
              </p:cNvPr>
              <p:cNvSpPr/>
              <p:nvPr userDrawn="1"/>
            </p:nvSpPr>
            <p:spPr>
              <a:xfrm>
                <a:off x="-3786165" y="3752148"/>
                <a:ext cx="3593091" cy="175260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Grafiek data bewerken</a:t>
                </a:r>
              </a:p>
            </p:txBody>
          </p:sp>
          <p:sp>
            <p:nvSpPr>
              <p:cNvPr id="100" name="Ovaal 99">
                <a:extLst>
                  <a:ext uri="{FF2B5EF4-FFF2-40B4-BE49-F238E27FC236}">
                    <a16:creationId xmlns:a16="http://schemas.microsoft.com/office/drawing/2014/main" id="{018E6471-2A6F-4CFA-A3CA-AADA8113E270}"/>
                  </a:ext>
                </a:extLst>
              </p:cNvPr>
              <p:cNvSpPr/>
              <p:nvPr userDrawn="1"/>
            </p:nvSpPr>
            <p:spPr>
              <a:xfrm>
                <a:off x="-3603587" y="421674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1" name="Rechthoek 100">
                <a:extLst>
                  <a:ext uri="{FF2B5EF4-FFF2-40B4-BE49-F238E27FC236}">
                    <a16:creationId xmlns:a16="http://schemas.microsoft.com/office/drawing/2014/main" id="{1921A45B-EF76-4353-9CC4-E8A2FE9AF576}"/>
                  </a:ext>
                </a:extLst>
              </p:cNvPr>
              <p:cNvSpPr/>
              <p:nvPr userDrawn="1"/>
            </p:nvSpPr>
            <p:spPr>
              <a:xfrm>
                <a:off x="-3319415" y="4216747"/>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Klik met de rechter muisknop op de grafiek</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kies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‘Gegevens bewerken’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2" name="Groep 101">
                <a:extLst>
                  <a:ext uri="{FF2B5EF4-FFF2-40B4-BE49-F238E27FC236}">
                    <a16:creationId xmlns:a16="http://schemas.microsoft.com/office/drawing/2014/main" id="{3EE98E52-23EF-41DD-B659-2E3CEF3198DB}"/>
                  </a:ext>
                </a:extLst>
              </p:cNvPr>
              <p:cNvGrpSpPr/>
              <p:nvPr userDrawn="1"/>
            </p:nvGrpSpPr>
            <p:grpSpPr>
              <a:xfrm>
                <a:off x="-3314821" y="4656539"/>
                <a:ext cx="1495189" cy="563933"/>
                <a:chOff x="-3314821" y="3310415"/>
                <a:chExt cx="1495189" cy="563933"/>
              </a:xfrm>
            </p:grpSpPr>
            <p:sp>
              <p:nvSpPr>
                <p:cNvPr id="107" name="Rechthoek 106">
                  <a:extLst>
                    <a:ext uri="{FF2B5EF4-FFF2-40B4-BE49-F238E27FC236}">
                      <a16:creationId xmlns:a16="http://schemas.microsoft.com/office/drawing/2014/main" id="{01A4A792-48CE-460B-84B6-A2696A96818C}"/>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08" name="Rechthoek 107">
                  <a:extLst>
                    <a:ext uri="{FF2B5EF4-FFF2-40B4-BE49-F238E27FC236}">
                      <a16:creationId xmlns:a16="http://schemas.microsoft.com/office/drawing/2014/main" id="{DC441F9E-5B16-4620-B879-28569EFAD717}"/>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09" name="Tekstvak 108">
                  <a:extLst>
                    <a:ext uri="{FF2B5EF4-FFF2-40B4-BE49-F238E27FC236}">
                      <a16:creationId xmlns:a16="http://schemas.microsoft.com/office/drawing/2014/main" id="{08EEFDB4-FD8A-4A7A-9835-D3CEAA48177A}"/>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Grafiektype wijzigen</a:t>
                  </a:r>
                </a:p>
              </p:txBody>
            </p:sp>
            <p:sp>
              <p:nvSpPr>
                <p:cNvPr id="110" name="Tekstvak 109">
                  <a:extLst>
                    <a:ext uri="{FF2B5EF4-FFF2-40B4-BE49-F238E27FC236}">
                      <a16:creationId xmlns:a16="http://schemas.microsoft.com/office/drawing/2014/main" id="{F258BCF0-021A-4256-92E3-7F2916B01A33}"/>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Gegevens bewerken</a:t>
                  </a:r>
                </a:p>
              </p:txBody>
            </p:sp>
            <p:sp>
              <p:nvSpPr>
                <p:cNvPr id="111" name="Vrije vorm: vorm 110">
                  <a:extLst>
                    <a:ext uri="{FF2B5EF4-FFF2-40B4-BE49-F238E27FC236}">
                      <a16:creationId xmlns:a16="http://schemas.microsoft.com/office/drawing/2014/main" id="{E13E50E4-0BF0-4740-BFDE-AB7B7FA023E6}"/>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grpSp>
              <p:nvGrpSpPr>
                <p:cNvPr id="112" name="Groep 111">
                  <a:extLst>
                    <a:ext uri="{FF2B5EF4-FFF2-40B4-BE49-F238E27FC236}">
                      <a16:creationId xmlns:a16="http://schemas.microsoft.com/office/drawing/2014/main" id="{3CAEC3A1-F2DC-4E45-9F4D-AFF06B59334B}"/>
                    </a:ext>
                  </a:extLst>
                </p:cNvPr>
                <p:cNvGrpSpPr/>
                <p:nvPr userDrawn="1"/>
              </p:nvGrpSpPr>
              <p:grpSpPr>
                <a:xfrm>
                  <a:off x="-3261976" y="3361742"/>
                  <a:ext cx="139861" cy="152244"/>
                  <a:chOff x="12574450" y="6053892"/>
                  <a:chExt cx="169232" cy="184215"/>
                </a:xfrm>
              </p:grpSpPr>
              <p:sp>
                <p:nvSpPr>
                  <p:cNvPr id="132" name="Rechthoek 131">
                    <a:extLst>
                      <a:ext uri="{FF2B5EF4-FFF2-40B4-BE49-F238E27FC236}">
                        <a16:creationId xmlns:a16="http://schemas.microsoft.com/office/drawing/2014/main" id="{84FA2034-8FE3-4ACF-BB7C-DA080C38DC19}"/>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sp>
                <p:nvSpPr>
                  <p:cNvPr id="133" name="Rechthoek 132">
                    <a:extLst>
                      <a:ext uri="{FF2B5EF4-FFF2-40B4-BE49-F238E27FC236}">
                        <a16:creationId xmlns:a16="http://schemas.microsoft.com/office/drawing/2014/main" id="{B947723A-2D45-4D03-A17D-0E1C87FE111E}"/>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sp>
                <p:nvSpPr>
                  <p:cNvPr id="134" name="Rechthoek 133">
                    <a:extLst>
                      <a:ext uri="{FF2B5EF4-FFF2-40B4-BE49-F238E27FC236}">
                        <a16:creationId xmlns:a16="http://schemas.microsoft.com/office/drawing/2014/main" id="{71022863-9467-4369-A05F-B8C36FC241D4}"/>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grpSp>
            <p:grpSp>
              <p:nvGrpSpPr>
                <p:cNvPr id="113" name="Groep 112">
                  <a:extLst>
                    <a:ext uri="{FF2B5EF4-FFF2-40B4-BE49-F238E27FC236}">
                      <a16:creationId xmlns:a16="http://schemas.microsoft.com/office/drawing/2014/main" id="{BEA58F95-5802-4DFB-A98C-A2855D49172D}"/>
                    </a:ext>
                  </a:extLst>
                </p:cNvPr>
                <p:cNvGrpSpPr/>
                <p:nvPr userDrawn="1"/>
              </p:nvGrpSpPr>
              <p:grpSpPr>
                <a:xfrm>
                  <a:off x="-3261070" y="3635199"/>
                  <a:ext cx="168905" cy="104490"/>
                  <a:chOff x="-3261070" y="3620931"/>
                  <a:chExt cx="193920" cy="119965"/>
                </a:xfrm>
              </p:grpSpPr>
              <p:sp>
                <p:nvSpPr>
                  <p:cNvPr id="114" name="Rechthoek 113">
                    <a:extLst>
                      <a:ext uri="{FF2B5EF4-FFF2-40B4-BE49-F238E27FC236}">
                        <a16:creationId xmlns:a16="http://schemas.microsoft.com/office/drawing/2014/main" id="{D354CCE8-7FE2-450E-A860-A65D7E0ECBA2}"/>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nvGrpSpPr>
                  <p:cNvPr id="115" name="Groep 114">
                    <a:extLst>
                      <a:ext uri="{FF2B5EF4-FFF2-40B4-BE49-F238E27FC236}">
                        <a16:creationId xmlns:a16="http://schemas.microsoft.com/office/drawing/2014/main" id="{C2EB0CFE-0B37-4ED2-B271-2C262D2633AF}"/>
                      </a:ext>
                    </a:extLst>
                  </p:cNvPr>
                  <p:cNvGrpSpPr/>
                  <p:nvPr userDrawn="1"/>
                </p:nvGrpSpPr>
                <p:grpSpPr>
                  <a:xfrm>
                    <a:off x="-3261070" y="3622063"/>
                    <a:ext cx="141113" cy="117345"/>
                    <a:chOff x="1094874" y="-878306"/>
                    <a:chExt cx="867364" cy="613611"/>
                  </a:xfrm>
                </p:grpSpPr>
                <p:cxnSp>
                  <p:nvCxnSpPr>
                    <p:cNvPr id="125" name="Rechte verbindingslijn 124">
                      <a:extLst>
                        <a:ext uri="{FF2B5EF4-FFF2-40B4-BE49-F238E27FC236}">
                          <a16:creationId xmlns:a16="http://schemas.microsoft.com/office/drawing/2014/main" id="{AFAEFA00-CA45-4534-98F8-F69E73410298}"/>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6" name="Rechte verbindingslijn 125">
                      <a:extLst>
                        <a:ext uri="{FF2B5EF4-FFF2-40B4-BE49-F238E27FC236}">
                          <a16:creationId xmlns:a16="http://schemas.microsoft.com/office/drawing/2014/main" id="{9B412AFD-7B8C-4DF3-91C0-3C06B981C384}"/>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27" name="Groep 126">
                      <a:extLst>
                        <a:ext uri="{FF2B5EF4-FFF2-40B4-BE49-F238E27FC236}">
                          <a16:creationId xmlns:a16="http://schemas.microsoft.com/office/drawing/2014/main" id="{7D94C763-7C5D-4836-9EBD-E71DAF0392BC}"/>
                        </a:ext>
                      </a:extLst>
                    </p:cNvPr>
                    <p:cNvGrpSpPr/>
                    <p:nvPr userDrawn="1"/>
                  </p:nvGrpSpPr>
                  <p:grpSpPr>
                    <a:xfrm>
                      <a:off x="1270535" y="-878306"/>
                      <a:ext cx="526983" cy="613611"/>
                      <a:chOff x="1270535" y="-745959"/>
                      <a:chExt cx="526983" cy="481264"/>
                    </a:xfrm>
                  </p:grpSpPr>
                  <p:cxnSp>
                    <p:nvCxnSpPr>
                      <p:cNvPr id="128" name="Rechte verbindingslijn 127">
                        <a:extLst>
                          <a:ext uri="{FF2B5EF4-FFF2-40B4-BE49-F238E27FC236}">
                            <a16:creationId xmlns:a16="http://schemas.microsoft.com/office/drawing/2014/main" id="{F64AD789-6BC0-4A70-B012-71DE5EE0DA88}"/>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9" name="Rechte verbindingslijn 128">
                        <a:extLst>
                          <a:ext uri="{FF2B5EF4-FFF2-40B4-BE49-F238E27FC236}">
                            <a16:creationId xmlns:a16="http://schemas.microsoft.com/office/drawing/2014/main" id="{B2856916-50B6-4385-9C73-33A7DE200F18}"/>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30" name="Rechte verbindingslijn 129">
                        <a:extLst>
                          <a:ext uri="{FF2B5EF4-FFF2-40B4-BE49-F238E27FC236}">
                            <a16:creationId xmlns:a16="http://schemas.microsoft.com/office/drawing/2014/main" id="{AB1A8AAE-78B0-4E16-B78D-6C7207DBD7C9}"/>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31" name="Rechte verbindingslijn 130">
                        <a:extLst>
                          <a:ext uri="{FF2B5EF4-FFF2-40B4-BE49-F238E27FC236}">
                            <a16:creationId xmlns:a16="http://schemas.microsoft.com/office/drawing/2014/main" id="{9408CC6B-E0AF-4505-BA56-B63D4FB870DD}"/>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16" name="Rechte verbindingslijn 115">
                    <a:extLst>
                      <a:ext uri="{FF2B5EF4-FFF2-40B4-BE49-F238E27FC236}">
                        <a16:creationId xmlns:a16="http://schemas.microsoft.com/office/drawing/2014/main" id="{D9FE084F-BD85-40E2-8791-6A2A768FDC0C}"/>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7" name="Rechte verbindingslijn 116">
                    <a:extLst>
                      <a:ext uri="{FF2B5EF4-FFF2-40B4-BE49-F238E27FC236}">
                        <a16:creationId xmlns:a16="http://schemas.microsoft.com/office/drawing/2014/main" id="{258C6F44-C85C-4331-AC2D-11E5FAB9A6AE}"/>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8" name="Rechte verbindingslijn 117">
                    <a:extLst>
                      <a:ext uri="{FF2B5EF4-FFF2-40B4-BE49-F238E27FC236}">
                        <a16:creationId xmlns:a16="http://schemas.microsoft.com/office/drawing/2014/main" id="{5EA16D86-E9C1-4CCB-ADCB-8D4C1EB93AA5}"/>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9" name="Rechte verbindingslijn 118">
                    <a:extLst>
                      <a:ext uri="{FF2B5EF4-FFF2-40B4-BE49-F238E27FC236}">
                        <a16:creationId xmlns:a16="http://schemas.microsoft.com/office/drawing/2014/main" id="{ED5D0877-2DC0-4ACC-80C0-B51DDB4D0E83}"/>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120" name="Rechthoek 119">
                    <a:extLst>
                      <a:ext uri="{FF2B5EF4-FFF2-40B4-BE49-F238E27FC236}">
                        <a16:creationId xmlns:a16="http://schemas.microsoft.com/office/drawing/2014/main" id="{0A75FAC8-0679-46A6-9ABE-5A93EB973109}"/>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nvGrpSpPr>
                  <p:cNvPr id="121" name="Groep 120">
                    <a:extLst>
                      <a:ext uri="{FF2B5EF4-FFF2-40B4-BE49-F238E27FC236}">
                        <a16:creationId xmlns:a16="http://schemas.microsoft.com/office/drawing/2014/main" id="{061610D4-DB6A-41F2-878C-1168B7464B6E}"/>
                      </a:ext>
                    </a:extLst>
                  </p:cNvPr>
                  <p:cNvGrpSpPr/>
                  <p:nvPr userDrawn="1"/>
                </p:nvGrpSpPr>
                <p:grpSpPr>
                  <a:xfrm rot="2700000">
                    <a:off x="-3158000" y="3650045"/>
                    <a:ext cx="34350" cy="147351"/>
                    <a:chOff x="3148392" y="-836646"/>
                    <a:chExt cx="132124" cy="596095"/>
                  </a:xfrm>
                  <a:solidFill>
                    <a:srgbClr val="3399FF"/>
                  </a:solidFill>
                </p:grpSpPr>
                <p:sp>
                  <p:nvSpPr>
                    <p:cNvPr id="122" name="Rechthoek 121">
                      <a:extLst>
                        <a:ext uri="{FF2B5EF4-FFF2-40B4-BE49-F238E27FC236}">
                          <a16:creationId xmlns:a16="http://schemas.microsoft.com/office/drawing/2014/main" id="{E174C5CF-6E26-4BFE-81AB-0F3D3935088D}"/>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23" name="Rechthoek: afgeronde bovenhoeken 122">
                      <a:extLst>
                        <a:ext uri="{FF2B5EF4-FFF2-40B4-BE49-F238E27FC236}">
                          <a16:creationId xmlns:a16="http://schemas.microsoft.com/office/drawing/2014/main" id="{2E195A6C-619A-45FF-9648-F6D5EC3280B6}"/>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24" name="Gelijkbenige driehoek 123">
                      <a:extLst>
                        <a:ext uri="{FF2B5EF4-FFF2-40B4-BE49-F238E27FC236}">
                          <a16:creationId xmlns:a16="http://schemas.microsoft.com/office/drawing/2014/main" id="{E37011A6-DA25-4CB4-BC44-6364BA2AD2CB}"/>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grpSp>
          </p:grpSp>
        </p:grpSp>
        <p:grpSp>
          <p:nvGrpSpPr>
            <p:cNvPr id="80" name="INSTRUCTIE">
              <a:extLst>
                <a:ext uri="{FF2B5EF4-FFF2-40B4-BE49-F238E27FC236}">
                  <a16:creationId xmlns:a16="http://schemas.microsoft.com/office/drawing/2014/main" id="{DD5E165D-DC45-4245-908D-6CB476AB89B2}"/>
                </a:ext>
              </a:extLst>
            </p:cNvPr>
            <p:cNvGrpSpPr/>
            <p:nvPr userDrawn="1"/>
          </p:nvGrpSpPr>
          <p:grpSpPr>
            <a:xfrm>
              <a:off x="-3786165" y="1"/>
              <a:ext cx="3593091" cy="3570215"/>
              <a:chOff x="-3786165" y="1"/>
              <a:chExt cx="3593091" cy="3570215"/>
            </a:xfrm>
          </p:grpSpPr>
          <p:sp>
            <p:nvSpPr>
              <p:cNvPr id="81" name="Rechthoek 80">
                <a:extLst>
                  <a:ext uri="{FF2B5EF4-FFF2-40B4-BE49-F238E27FC236}">
                    <a16:creationId xmlns:a16="http://schemas.microsoft.com/office/drawing/2014/main" id="{5A753C5C-F0FC-42B2-A588-FEE9DB17F729}"/>
                  </a:ext>
                </a:extLst>
              </p:cNvPr>
              <p:cNvSpPr/>
              <p:nvPr userDrawn="1"/>
            </p:nvSpPr>
            <p:spPr>
              <a:xfrm>
                <a:off x="-3786165" y="1"/>
                <a:ext cx="3593091" cy="357021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Grafiek invoegen/opmaken</a:t>
                </a:r>
              </a:p>
            </p:txBody>
          </p:sp>
          <p:sp>
            <p:nvSpPr>
              <p:cNvPr id="82" name="Ovaal 81">
                <a:extLst>
                  <a:ext uri="{FF2B5EF4-FFF2-40B4-BE49-F238E27FC236}">
                    <a16:creationId xmlns:a16="http://schemas.microsoft.com/office/drawing/2014/main" id="{76829774-A30D-4810-B5E9-DA7AC6130C66}"/>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3" name="Rechthoek 82">
                <a:extLst>
                  <a:ext uri="{FF2B5EF4-FFF2-40B4-BE49-F238E27FC236}">
                    <a16:creationId xmlns:a16="http://schemas.microsoft.com/office/drawing/2014/main" id="{9DF69EEE-746B-412D-977C-F724A17AD0C5}"/>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grafiek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grafiek in te voegen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84" name="Ovaal 83">
                <a:extLst>
                  <a:ext uri="{FF2B5EF4-FFF2-40B4-BE49-F238E27FC236}">
                    <a16:creationId xmlns:a16="http://schemas.microsoft.com/office/drawing/2014/main" id="{C2EB5319-8296-4C7D-A7CC-D2AD75A0D0FD}"/>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5" name="Rechthoek 84">
                <a:extLst>
                  <a:ext uri="{FF2B5EF4-FFF2-40B4-BE49-F238E27FC236}">
                    <a16:creationId xmlns:a16="http://schemas.microsoft.com/office/drawing/2014/main" id="{31DBA489-E8B9-4157-9DCD-3D3B86B724BF}"/>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grafiek</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6" name="Groep 85">
                <a:extLst>
                  <a:ext uri="{FF2B5EF4-FFF2-40B4-BE49-F238E27FC236}">
                    <a16:creationId xmlns:a16="http://schemas.microsoft.com/office/drawing/2014/main" id="{C1814997-1673-41E4-BC09-AA514D52FE52}"/>
                  </a:ext>
                </a:extLst>
              </p:cNvPr>
              <p:cNvGrpSpPr/>
              <p:nvPr userDrawn="1"/>
            </p:nvGrpSpPr>
            <p:grpSpPr>
              <a:xfrm>
                <a:off x="-3311319" y="2164285"/>
                <a:ext cx="825500" cy="209550"/>
                <a:chOff x="13504624" y="2482850"/>
                <a:chExt cx="825500" cy="209550"/>
              </a:xfrm>
            </p:grpSpPr>
            <p:sp>
              <p:nvSpPr>
                <p:cNvPr id="96" name="Rechthoek 95">
                  <a:extLst>
                    <a:ext uri="{FF2B5EF4-FFF2-40B4-BE49-F238E27FC236}">
                      <a16:creationId xmlns:a16="http://schemas.microsoft.com/office/drawing/2014/main" id="{FCFD399A-9DB6-442C-B63D-DD2971BC9C4B}"/>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97" name="Rechte verbindingslijn 96">
                  <a:extLst>
                    <a:ext uri="{FF2B5EF4-FFF2-40B4-BE49-F238E27FC236}">
                      <a16:creationId xmlns:a16="http://schemas.microsoft.com/office/drawing/2014/main" id="{41C3B35C-891A-4E5D-AB1E-916B3E2924BF}"/>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98" name="Gelijkbenige driehoek 97">
                  <a:extLst>
                    <a:ext uri="{FF2B5EF4-FFF2-40B4-BE49-F238E27FC236}">
                      <a16:creationId xmlns:a16="http://schemas.microsoft.com/office/drawing/2014/main" id="{C3131AF0-07CD-4946-B098-23FC11CC775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grpSp>
            <p:nvGrpSpPr>
              <p:cNvPr id="87" name="Groep 86">
                <a:extLst>
                  <a:ext uri="{FF2B5EF4-FFF2-40B4-BE49-F238E27FC236}">
                    <a16:creationId xmlns:a16="http://schemas.microsoft.com/office/drawing/2014/main" id="{A4F20450-FD36-49D2-9374-7444B03A5B8C}"/>
                  </a:ext>
                </a:extLst>
              </p:cNvPr>
              <p:cNvGrpSpPr/>
              <p:nvPr userDrawn="1"/>
            </p:nvGrpSpPr>
            <p:grpSpPr>
              <a:xfrm>
                <a:off x="-3316599" y="1232480"/>
                <a:ext cx="289372" cy="314992"/>
                <a:chOff x="7322769" y="-310267"/>
                <a:chExt cx="289372" cy="314992"/>
              </a:xfrm>
            </p:grpSpPr>
            <p:sp>
              <p:nvSpPr>
                <p:cNvPr id="93" name="Rechthoek 92">
                  <a:extLst>
                    <a:ext uri="{FF2B5EF4-FFF2-40B4-BE49-F238E27FC236}">
                      <a16:creationId xmlns:a16="http://schemas.microsoft.com/office/drawing/2014/main" id="{E54AF7F8-6218-4DB0-A04A-C6A33AFF719E}"/>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94" name="Rechthoek 93">
                  <a:extLst>
                    <a:ext uri="{FF2B5EF4-FFF2-40B4-BE49-F238E27FC236}">
                      <a16:creationId xmlns:a16="http://schemas.microsoft.com/office/drawing/2014/main" id="{A83C88D3-9D4D-45B3-8CF5-55717DD72625}"/>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95" name="Rechthoek 94">
                  <a:extLst>
                    <a:ext uri="{FF2B5EF4-FFF2-40B4-BE49-F238E27FC236}">
                      <a16:creationId xmlns:a16="http://schemas.microsoft.com/office/drawing/2014/main" id="{79DA98A2-4FD2-4AA5-A8BB-5C1B4812672B}"/>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sp>
            <p:nvSpPr>
              <p:cNvPr id="88" name="Ovaal 87">
                <a:extLst>
                  <a:ext uri="{FF2B5EF4-FFF2-40B4-BE49-F238E27FC236}">
                    <a16:creationId xmlns:a16="http://schemas.microsoft.com/office/drawing/2014/main" id="{82D214EA-DECF-45CD-A5FB-C655994169AB}"/>
                  </a:ext>
                </a:extLst>
              </p:cNvPr>
              <p:cNvSpPr/>
              <p:nvPr userDrawn="1"/>
            </p:nvSpPr>
            <p:spPr>
              <a:xfrm>
                <a:off x="-3603587"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9" name="Rechthoek 88">
                <a:extLst>
                  <a:ext uri="{FF2B5EF4-FFF2-40B4-BE49-F238E27FC236}">
                    <a16:creationId xmlns:a16="http://schemas.microsoft.com/office/drawing/2014/main" id="{12AE77C2-76A0-4486-BD2A-1952A78501C5}"/>
                  </a:ext>
                </a:extLst>
              </p:cNvPr>
              <p:cNvSpPr/>
              <p:nvPr userDrawn="1"/>
            </p:nvSpPr>
            <p:spPr>
              <a:xfrm>
                <a:off x="-3319415" y="2555610"/>
                <a:ext cx="2944682" cy="476860"/>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Verander de opmaak van de grafiek door onderdelen van de grafiek aan te klikken en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te gaan. </a:t>
                </a:r>
              </a:p>
            </p:txBody>
          </p:sp>
          <p:grpSp>
            <p:nvGrpSpPr>
              <p:cNvPr id="90" name="Groep 89">
                <a:extLst>
                  <a:ext uri="{FF2B5EF4-FFF2-40B4-BE49-F238E27FC236}">
                    <a16:creationId xmlns:a16="http://schemas.microsoft.com/office/drawing/2014/main" id="{FE7071E7-427A-4C59-AC6C-3DBDDFDB07AB}"/>
                  </a:ext>
                </a:extLst>
              </p:cNvPr>
              <p:cNvGrpSpPr/>
              <p:nvPr userDrawn="1"/>
            </p:nvGrpSpPr>
            <p:grpSpPr>
              <a:xfrm>
                <a:off x="-3312582" y="3144513"/>
                <a:ext cx="576000" cy="246597"/>
                <a:chOff x="-3312582" y="1060763"/>
                <a:chExt cx="576000" cy="246597"/>
              </a:xfrm>
            </p:grpSpPr>
            <p:sp>
              <p:nvSpPr>
                <p:cNvPr id="91" name="Rechthoek 90">
                  <a:extLst>
                    <a:ext uri="{FF2B5EF4-FFF2-40B4-BE49-F238E27FC236}">
                      <a16:creationId xmlns:a16="http://schemas.microsoft.com/office/drawing/2014/main" id="{D53E4546-CC8C-4AA6-8F6D-90D31B0CE635}"/>
                    </a:ext>
                  </a:extLst>
                </p:cNvPr>
                <p:cNvSpPr/>
                <p:nvPr userDrawn="1"/>
              </p:nvSpPr>
              <p:spPr>
                <a:xfrm>
                  <a:off x="-3312582" y="1060763"/>
                  <a:ext cx="576000" cy="215451"/>
                </a:xfrm>
                <a:prstGeom prst="rect">
                  <a:avLst/>
                </a:prstGeom>
                <a:solidFill>
                  <a:srgbClr val="F8F8F8"/>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1050" b="1" noProof="0" dirty="0">
                      <a:solidFill>
                        <a:srgbClr val="B74629"/>
                      </a:solidFill>
                      <a:latin typeface="Calibri" panose="020F0502020204030204" pitchFamily="34" charset="0"/>
                      <a:cs typeface="Calibri" panose="020F0502020204030204" pitchFamily="34" charset="0"/>
                    </a:rPr>
                    <a:t>Opmaak</a:t>
                  </a:r>
                </a:p>
              </p:txBody>
            </p:sp>
            <p:sp>
              <p:nvSpPr>
                <p:cNvPr id="92" name="Rechthoek 91">
                  <a:extLst>
                    <a:ext uri="{FF2B5EF4-FFF2-40B4-BE49-F238E27FC236}">
                      <a16:creationId xmlns:a16="http://schemas.microsoft.com/office/drawing/2014/main" id="{09B63EDE-03E1-4356-9A95-6D4A4C3433A9}"/>
                    </a:ext>
                  </a:extLst>
                </p:cNvPr>
                <p:cNvSpPr/>
                <p:nvPr userDrawn="1"/>
              </p:nvSpPr>
              <p:spPr>
                <a:xfrm>
                  <a:off x="-3312582" y="1280189"/>
                  <a:ext cx="576000"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sp>
        <p:nvSpPr>
          <p:cNvPr id="136" name="Tijdelijke aanduiding voor tabel 16">
            <a:extLst>
              <a:ext uri="{FF2B5EF4-FFF2-40B4-BE49-F238E27FC236}">
                <a16:creationId xmlns:a16="http://schemas.microsoft.com/office/drawing/2014/main" id="{89E4726B-3DD0-4DFE-AD40-C9B88ADE1209}"/>
              </a:ext>
            </a:extLst>
          </p:cNvPr>
          <p:cNvSpPr>
            <a:spLocks noGrp="1"/>
          </p:cNvSpPr>
          <p:nvPr>
            <p:ph type="tbl" sz="quarter" idx="16" hasCustomPrompt="1"/>
          </p:nvPr>
        </p:nvSpPr>
        <p:spPr>
          <a:xfrm>
            <a:off x="6319497" y="1776184"/>
            <a:ext cx="5391391" cy="4575174"/>
          </a:xfrm>
          <a:solidFill>
            <a:schemeClr val="bg1">
              <a:lumMod val="95000"/>
            </a:schemeClr>
          </a:solidFill>
        </p:spPr>
        <p:txBody>
          <a:bodyPr tIns="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tabel in te voegen</a:t>
            </a:r>
          </a:p>
        </p:txBody>
      </p:sp>
    </p:spTree>
    <p:extLst>
      <p:ext uri="{BB962C8B-B14F-4D97-AF65-F5344CB8AC3E}">
        <p14:creationId xmlns:p14="http://schemas.microsoft.com/office/powerpoint/2010/main" val="92251758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AB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7" y="714376"/>
            <a:ext cx="11160125" cy="869860"/>
          </a:xfrm>
        </p:spPr>
        <p:txBody>
          <a:bodyPr/>
          <a:lstStyle>
            <a:lvl1pPr>
              <a:defRPr b="0" i="0">
                <a:latin typeface="Exo 2" pitchFamily="2" charset="77"/>
              </a:defRPr>
            </a:lvl1pPr>
          </a:lstStyle>
          <a:p>
            <a:r>
              <a:rPr lang="nl-NL" noProof="0" dirty="0"/>
              <a:t>Plaats de titel van de dia hier</a:t>
            </a:r>
          </a:p>
        </p:txBody>
      </p:sp>
      <p:sp>
        <p:nvSpPr>
          <p:cNvPr id="8" name="Rechthoek: afgeronde hoeken 7">
            <a:extLst>
              <a:ext uri="{FF2B5EF4-FFF2-40B4-BE49-F238E27FC236}">
                <a16:creationId xmlns:a16="http://schemas.microsoft.com/office/drawing/2014/main" id="{2CB6E363-810F-4273-949C-A7D72C07CE4F}"/>
              </a:ext>
            </a:extLst>
          </p:cNvPr>
          <p:cNvSpPr/>
          <p:nvPr userDrawn="1"/>
        </p:nvSpPr>
        <p:spPr>
          <a:xfrm>
            <a:off x="0" y="-429492"/>
            <a:ext cx="924933"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TABEL</a:t>
            </a:r>
          </a:p>
        </p:txBody>
      </p:sp>
      <p:grpSp>
        <p:nvGrpSpPr>
          <p:cNvPr id="68" name="INSTRUCTIE">
            <a:extLst>
              <a:ext uri="{FF2B5EF4-FFF2-40B4-BE49-F238E27FC236}">
                <a16:creationId xmlns:a16="http://schemas.microsoft.com/office/drawing/2014/main" id="{0234D544-189B-4884-B0CA-40F0E3F386DC}"/>
              </a:ext>
            </a:extLst>
          </p:cNvPr>
          <p:cNvGrpSpPr/>
          <p:nvPr userDrawn="1"/>
        </p:nvGrpSpPr>
        <p:grpSpPr>
          <a:xfrm>
            <a:off x="-3982882" y="0"/>
            <a:ext cx="3593091" cy="5504747"/>
            <a:chOff x="-3786165" y="1"/>
            <a:chExt cx="3593091" cy="5504747"/>
          </a:xfrm>
        </p:grpSpPr>
        <p:grpSp>
          <p:nvGrpSpPr>
            <p:cNvPr id="69" name="Groep 68">
              <a:extLst>
                <a:ext uri="{FF2B5EF4-FFF2-40B4-BE49-F238E27FC236}">
                  <a16:creationId xmlns:a16="http://schemas.microsoft.com/office/drawing/2014/main" id="{D96ACFEE-3E74-4A0F-82A4-B52866030924}"/>
                </a:ext>
              </a:extLst>
            </p:cNvPr>
            <p:cNvGrpSpPr/>
            <p:nvPr userDrawn="1"/>
          </p:nvGrpSpPr>
          <p:grpSpPr>
            <a:xfrm>
              <a:off x="-3786165" y="3752148"/>
              <a:ext cx="3593091" cy="1752600"/>
              <a:chOff x="-3786165" y="3752148"/>
              <a:chExt cx="3593091" cy="1752600"/>
            </a:xfrm>
          </p:grpSpPr>
          <p:sp>
            <p:nvSpPr>
              <p:cNvPr id="89" name="Rechthoek 88">
                <a:extLst>
                  <a:ext uri="{FF2B5EF4-FFF2-40B4-BE49-F238E27FC236}">
                    <a16:creationId xmlns:a16="http://schemas.microsoft.com/office/drawing/2014/main" id="{29D481FF-C6B3-4DF2-8278-99775BC8EE43}"/>
                  </a:ext>
                </a:extLst>
              </p:cNvPr>
              <p:cNvSpPr/>
              <p:nvPr userDrawn="1"/>
            </p:nvSpPr>
            <p:spPr>
              <a:xfrm>
                <a:off x="-3786165" y="3752148"/>
                <a:ext cx="3593091" cy="175260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Grafiek data bewerken</a:t>
                </a:r>
              </a:p>
            </p:txBody>
          </p:sp>
          <p:sp>
            <p:nvSpPr>
              <p:cNvPr id="90" name="Ovaal 89">
                <a:extLst>
                  <a:ext uri="{FF2B5EF4-FFF2-40B4-BE49-F238E27FC236}">
                    <a16:creationId xmlns:a16="http://schemas.microsoft.com/office/drawing/2014/main" id="{7A2B02A4-9118-46B7-98CF-F6B40C97DC16}"/>
                  </a:ext>
                </a:extLst>
              </p:cNvPr>
              <p:cNvSpPr/>
              <p:nvPr userDrawn="1"/>
            </p:nvSpPr>
            <p:spPr>
              <a:xfrm>
                <a:off x="-3603587" y="421674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1" name="Rechthoek 90">
                <a:extLst>
                  <a:ext uri="{FF2B5EF4-FFF2-40B4-BE49-F238E27FC236}">
                    <a16:creationId xmlns:a16="http://schemas.microsoft.com/office/drawing/2014/main" id="{7FFD4365-4A25-4D91-BF77-3F3E629D2D68}"/>
                  </a:ext>
                </a:extLst>
              </p:cNvPr>
              <p:cNvSpPr/>
              <p:nvPr userDrawn="1"/>
            </p:nvSpPr>
            <p:spPr>
              <a:xfrm>
                <a:off x="-3319415" y="4216747"/>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Klik met de rechter muisknop op de grafiek</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kies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‘Gegevens bewerken’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92" name="Groep 91">
                <a:extLst>
                  <a:ext uri="{FF2B5EF4-FFF2-40B4-BE49-F238E27FC236}">
                    <a16:creationId xmlns:a16="http://schemas.microsoft.com/office/drawing/2014/main" id="{D5015839-E1CC-4164-86FC-C92BE2CDC8F5}"/>
                  </a:ext>
                </a:extLst>
              </p:cNvPr>
              <p:cNvGrpSpPr/>
              <p:nvPr userDrawn="1"/>
            </p:nvGrpSpPr>
            <p:grpSpPr>
              <a:xfrm>
                <a:off x="-3314821" y="4656539"/>
                <a:ext cx="1495189" cy="563933"/>
                <a:chOff x="-3314821" y="3310415"/>
                <a:chExt cx="1495189" cy="563933"/>
              </a:xfrm>
            </p:grpSpPr>
            <p:sp>
              <p:nvSpPr>
                <p:cNvPr id="97" name="Rechthoek 96">
                  <a:extLst>
                    <a:ext uri="{FF2B5EF4-FFF2-40B4-BE49-F238E27FC236}">
                      <a16:creationId xmlns:a16="http://schemas.microsoft.com/office/drawing/2014/main" id="{AFD3EA65-8425-4335-8DC2-A42ADE0A32EF}"/>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98" name="Rechthoek 97">
                  <a:extLst>
                    <a:ext uri="{FF2B5EF4-FFF2-40B4-BE49-F238E27FC236}">
                      <a16:creationId xmlns:a16="http://schemas.microsoft.com/office/drawing/2014/main" id="{DC6A3DD1-0591-4BF7-99BD-AE7827F003A4}"/>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99" name="Tekstvak 98">
                  <a:extLst>
                    <a:ext uri="{FF2B5EF4-FFF2-40B4-BE49-F238E27FC236}">
                      <a16:creationId xmlns:a16="http://schemas.microsoft.com/office/drawing/2014/main" id="{0D549732-956C-47F6-84B9-C6EA0398CF2F}"/>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Grafiektype wijzigen</a:t>
                  </a:r>
                </a:p>
              </p:txBody>
            </p:sp>
            <p:sp>
              <p:nvSpPr>
                <p:cNvPr id="100" name="Tekstvak 99">
                  <a:extLst>
                    <a:ext uri="{FF2B5EF4-FFF2-40B4-BE49-F238E27FC236}">
                      <a16:creationId xmlns:a16="http://schemas.microsoft.com/office/drawing/2014/main" id="{FFD6CACD-C828-4186-9ADB-D4193519863C}"/>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dirty="0">
                      <a:solidFill>
                        <a:srgbClr val="211F26"/>
                      </a:solidFill>
                      <a:latin typeface="Calibri" panose="020F0502020204030204" pitchFamily="34" charset="0"/>
                      <a:ea typeface="+mn-ea"/>
                      <a:cs typeface="Calibri" panose="020F0502020204030204" pitchFamily="34" charset="0"/>
                    </a:rPr>
                    <a:t>Gegevens bewerken</a:t>
                  </a:r>
                </a:p>
              </p:txBody>
            </p:sp>
            <p:sp>
              <p:nvSpPr>
                <p:cNvPr id="101" name="Vrije vorm: vorm 100">
                  <a:extLst>
                    <a:ext uri="{FF2B5EF4-FFF2-40B4-BE49-F238E27FC236}">
                      <a16:creationId xmlns:a16="http://schemas.microsoft.com/office/drawing/2014/main" id="{AEF53839-8447-41F6-B8D7-C1FC9E030BF0}"/>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grpSp>
              <p:nvGrpSpPr>
                <p:cNvPr id="102" name="Groep 101">
                  <a:extLst>
                    <a:ext uri="{FF2B5EF4-FFF2-40B4-BE49-F238E27FC236}">
                      <a16:creationId xmlns:a16="http://schemas.microsoft.com/office/drawing/2014/main" id="{CE73A4C5-81B4-4E72-8838-3081A4387E53}"/>
                    </a:ext>
                  </a:extLst>
                </p:cNvPr>
                <p:cNvGrpSpPr/>
                <p:nvPr userDrawn="1"/>
              </p:nvGrpSpPr>
              <p:grpSpPr>
                <a:xfrm>
                  <a:off x="-3261976" y="3361742"/>
                  <a:ext cx="139861" cy="152244"/>
                  <a:chOff x="12574450" y="6053892"/>
                  <a:chExt cx="169232" cy="184215"/>
                </a:xfrm>
              </p:grpSpPr>
              <p:sp>
                <p:nvSpPr>
                  <p:cNvPr id="122" name="Rechthoek 121">
                    <a:extLst>
                      <a:ext uri="{FF2B5EF4-FFF2-40B4-BE49-F238E27FC236}">
                        <a16:creationId xmlns:a16="http://schemas.microsoft.com/office/drawing/2014/main" id="{382A52DE-14E8-49D7-930D-794751AF6758}"/>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sp>
                <p:nvSpPr>
                  <p:cNvPr id="123" name="Rechthoek 122">
                    <a:extLst>
                      <a:ext uri="{FF2B5EF4-FFF2-40B4-BE49-F238E27FC236}">
                        <a16:creationId xmlns:a16="http://schemas.microsoft.com/office/drawing/2014/main" id="{6DB90010-F51C-427D-B3AF-C56E2004D51E}"/>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sp>
                <p:nvSpPr>
                  <p:cNvPr id="124" name="Rechthoek 123">
                    <a:extLst>
                      <a:ext uri="{FF2B5EF4-FFF2-40B4-BE49-F238E27FC236}">
                        <a16:creationId xmlns:a16="http://schemas.microsoft.com/office/drawing/2014/main" id="{305DC0F8-0517-4D4A-A5E7-599CB2B1E7E0}"/>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dirty="0">
                      <a:solidFill>
                        <a:srgbClr val="211F26"/>
                      </a:solidFill>
                      <a:latin typeface="Calibri" panose="020F0502020204030204" pitchFamily="34" charset="0"/>
                      <a:cs typeface="Calibri" panose="020F0502020204030204" pitchFamily="34" charset="0"/>
                    </a:endParaRPr>
                  </a:p>
                </p:txBody>
              </p:sp>
            </p:grpSp>
            <p:grpSp>
              <p:nvGrpSpPr>
                <p:cNvPr id="103" name="Groep 102">
                  <a:extLst>
                    <a:ext uri="{FF2B5EF4-FFF2-40B4-BE49-F238E27FC236}">
                      <a16:creationId xmlns:a16="http://schemas.microsoft.com/office/drawing/2014/main" id="{B8223D4F-714B-4BD1-9023-64A7283D70AC}"/>
                    </a:ext>
                  </a:extLst>
                </p:cNvPr>
                <p:cNvGrpSpPr/>
                <p:nvPr userDrawn="1"/>
              </p:nvGrpSpPr>
              <p:grpSpPr>
                <a:xfrm>
                  <a:off x="-3261070" y="3635199"/>
                  <a:ext cx="168905" cy="104490"/>
                  <a:chOff x="-3261070" y="3620931"/>
                  <a:chExt cx="193920" cy="119965"/>
                </a:xfrm>
              </p:grpSpPr>
              <p:sp>
                <p:nvSpPr>
                  <p:cNvPr id="104" name="Rechthoek 103">
                    <a:extLst>
                      <a:ext uri="{FF2B5EF4-FFF2-40B4-BE49-F238E27FC236}">
                        <a16:creationId xmlns:a16="http://schemas.microsoft.com/office/drawing/2014/main" id="{ADB20AC8-15D5-4563-A96D-F6218016299A}"/>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nvGrpSpPr>
                  <p:cNvPr id="105" name="Groep 104">
                    <a:extLst>
                      <a:ext uri="{FF2B5EF4-FFF2-40B4-BE49-F238E27FC236}">
                        <a16:creationId xmlns:a16="http://schemas.microsoft.com/office/drawing/2014/main" id="{ADDFE956-46C8-433D-BC53-8AA8C7B6B8EB}"/>
                      </a:ext>
                    </a:extLst>
                  </p:cNvPr>
                  <p:cNvGrpSpPr/>
                  <p:nvPr userDrawn="1"/>
                </p:nvGrpSpPr>
                <p:grpSpPr>
                  <a:xfrm>
                    <a:off x="-3261070" y="3622063"/>
                    <a:ext cx="141113" cy="117345"/>
                    <a:chOff x="1094874" y="-878306"/>
                    <a:chExt cx="867364" cy="613611"/>
                  </a:xfrm>
                </p:grpSpPr>
                <p:cxnSp>
                  <p:nvCxnSpPr>
                    <p:cNvPr id="115" name="Rechte verbindingslijn 114">
                      <a:extLst>
                        <a:ext uri="{FF2B5EF4-FFF2-40B4-BE49-F238E27FC236}">
                          <a16:creationId xmlns:a16="http://schemas.microsoft.com/office/drawing/2014/main" id="{09881C58-FEC2-4A91-8D06-DA6DD43E948B}"/>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6" name="Rechte verbindingslijn 115">
                      <a:extLst>
                        <a:ext uri="{FF2B5EF4-FFF2-40B4-BE49-F238E27FC236}">
                          <a16:creationId xmlns:a16="http://schemas.microsoft.com/office/drawing/2014/main" id="{52B1EEBB-446B-4433-9200-305945914042}"/>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17" name="Groep 116">
                      <a:extLst>
                        <a:ext uri="{FF2B5EF4-FFF2-40B4-BE49-F238E27FC236}">
                          <a16:creationId xmlns:a16="http://schemas.microsoft.com/office/drawing/2014/main" id="{EF1EC329-3439-4427-9A4E-D1BD4FBA1F80}"/>
                        </a:ext>
                      </a:extLst>
                    </p:cNvPr>
                    <p:cNvGrpSpPr/>
                    <p:nvPr userDrawn="1"/>
                  </p:nvGrpSpPr>
                  <p:grpSpPr>
                    <a:xfrm>
                      <a:off x="1270535" y="-878306"/>
                      <a:ext cx="526983" cy="613611"/>
                      <a:chOff x="1270535" y="-745959"/>
                      <a:chExt cx="526983" cy="481264"/>
                    </a:xfrm>
                  </p:grpSpPr>
                  <p:cxnSp>
                    <p:nvCxnSpPr>
                      <p:cNvPr id="118" name="Rechte verbindingslijn 117">
                        <a:extLst>
                          <a:ext uri="{FF2B5EF4-FFF2-40B4-BE49-F238E27FC236}">
                            <a16:creationId xmlns:a16="http://schemas.microsoft.com/office/drawing/2014/main" id="{B973B926-228C-4B90-9333-5CDF6BC7A6E5}"/>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9" name="Rechte verbindingslijn 118">
                        <a:extLst>
                          <a:ext uri="{FF2B5EF4-FFF2-40B4-BE49-F238E27FC236}">
                            <a16:creationId xmlns:a16="http://schemas.microsoft.com/office/drawing/2014/main" id="{BC0A888F-576B-47FE-B03C-07D1760FD7AD}"/>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0" name="Rechte verbindingslijn 119">
                        <a:extLst>
                          <a:ext uri="{FF2B5EF4-FFF2-40B4-BE49-F238E27FC236}">
                            <a16:creationId xmlns:a16="http://schemas.microsoft.com/office/drawing/2014/main" id="{3C1668A8-110B-4B9B-8C31-970629666D1D}"/>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1" name="Rechte verbindingslijn 120">
                        <a:extLst>
                          <a:ext uri="{FF2B5EF4-FFF2-40B4-BE49-F238E27FC236}">
                            <a16:creationId xmlns:a16="http://schemas.microsoft.com/office/drawing/2014/main" id="{8DDE7D0A-45E0-4330-A5A3-BEB6739BF225}"/>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06" name="Rechte verbindingslijn 105">
                    <a:extLst>
                      <a:ext uri="{FF2B5EF4-FFF2-40B4-BE49-F238E27FC236}">
                        <a16:creationId xmlns:a16="http://schemas.microsoft.com/office/drawing/2014/main" id="{105F4FD1-B876-4033-B580-4944887A1FD2}"/>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07" name="Rechte verbindingslijn 106">
                    <a:extLst>
                      <a:ext uri="{FF2B5EF4-FFF2-40B4-BE49-F238E27FC236}">
                        <a16:creationId xmlns:a16="http://schemas.microsoft.com/office/drawing/2014/main" id="{E095657C-1391-4627-8E4E-B48AD03C28C6}"/>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08" name="Rechte verbindingslijn 107">
                    <a:extLst>
                      <a:ext uri="{FF2B5EF4-FFF2-40B4-BE49-F238E27FC236}">
                        <a16:creationId xmlns:a16="http://schemas.microsoft.com/office/drawing/2014/main" id="{B93379A4-947F-413B-BB47-5B2916F4F669}"/>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09" name="Rechte verbindingslijn 108">
                    <a:extLst>
                      <a:ext uri="{FF2B5EF4-FFF2-40B4-BE49-F238E27FC236}">
                        <a16:creationId xmlns:a16="http://schemas.microsoft.com/office/drawing/2014/main" id="{1259E15A-516F-4B29-9590-700FE08F5F1B}"/>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110" name="Rechthoek 109">
                    <a:extLst>
                      <a:ext uri="{FF2B5EF4-FFF2-40B4-BE49-F238E27FC236}">
                        <a16:creationId xmlns:a16="http://schemas.microsoft.com/office/drawing/2014/main" id="{D157E865-7321-4984-88D9-6E9BD6A060CA}"/>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nvGrpSpPr>
                  <p:cNvPr id="111" name="Groep 110">
                    <a:extLst>
                      <a:ext uri="{FF2B5EF4-FFF2-40B4-BE49-F238E27FC236}">
                        <a16:creationId xmlns:a16="http://schemas.microsoft.com/office/drawing/2014/main" id="{68A5EDEF-A3B7-4D6B-9CDA-EE36AFA6A323}"/>
                      </a:ext>
                    </a:extLst>
                  </p:cNvPr>
                  <p:cNvGrpSpPr/>
                  <p:nvPr userDrawn="1"/>
                </p:nvGrpSpPr>
                <p:grpSpPr>
                  <a:xfrm rot="2700000">
                    <a:off x="-3158000" y="3650045"/>
                    <a:ext cx="34350" cy="147351"/>
                    <a:chOff x="3148392" y="-836646"/>
                    <a:chExt cx="132124" cy="596095"/>
                  </a:xfrm>
                  <a:solidFill>
                    <a:srgbClr val="3399FF"/>
                  </a:solidFill>
                </p:grpSpPr>
                <p:sp>
                  <p:nvSpPr>
                    <p:cNvPr id="112" name="Rechthoek 111">
                      <a:extLst>
                        <a:ext uri="{FF2B5EF4-FFF2-40B4-BE49-F238E27FC236}">
                          <a16:creationId xmlns:a16="http://schemas.microsoft.com/office/drawing/2014/main" id="{4DAD7C11-1E3E-4AFE-9E90-0CD097C086F7}"/>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13" name="Rechthoek: afgeronde bovenhoeken 112">
                      <a:extLst>
                        <a:ext uri="{FF2B5EF4-FFF2-40B4-BE49-F238E27FC236}">
                          <a16:creationId xmlns:a16="http://schemas.microsoft.com/office/drawing/2014/main" id="{C7C274C2-FFB4-4EA4-851E-9669C8260807}"/>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114" name="Gelijkbenige driehoek 113">
                      <a:extLst>
                        <a:ext uri="{FF2B5EF4-FFF2-40B4-BE49-F238E27FC236}">
                          <a16:creationId xmlns:a16="http://schemas.microsoft.com/office/drawing/2014/main" id="{B5E1C0EE-8722-495B-8280-98B5879C4687}"/>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grpSp>
          </p:grpSp>
        </p:grpSp>
        <p:grpSp>
          <p:nvGrpSpPr>
            <p:cNvPr id="70" name="INSTRUCTIE">
              <a:extLst>
                <a:ext uri="{FF2B5EF4-FFF2-40B4-BE49-F238E27FC236}">
                  <a16:creationId xmlns:a16="http://schemas.microsoft.com/office/drawing/2014/main" id="{3FE8834D-8107-496B-852C-A737EF4C6092}"/>
                </a:ext>
              </a:extLst>
            </p:cNvPr>
            <p:cNvGrpSpPr/>
            <p:nvPr userDrawn="1"/>
          </p:nvGrpSpPr>
          <p:grpSpPr>
            <a:xfrm>
              <a:off x="-3786165" y="1"/>
              <a:ext cx="3593091" cy="3570215"/>
              <a:chOff x="-3786165" y="1"/>
              <a:chExt cx="3593091" cy="3570215"/>
            </a:xfrm>
          </p:grpSpPr>
          <p:sp>
            <p:nvSpPr>
              <p:cNvPr id="71" name="Rechthoek 70">
                <a:extLst>
                  <a:ext uri="{FF2B5EF4-FFF2-40B4-BE49-F238E27FC236}">
                    <a16:creationId xmlns:a16="http://schemas.microsoft.com/office/drawing/2014/main" id="{DA78FC21-5B7D-47C6-82CF-2FC0AEDFEA55}"/>
                  </a:ext>
                </a:extLst>
              </p:cNvPr>
              <p:cNvSpPr/>
              <p:nvPr userDrawn="1"/>
            </p:nvSpPr>
            <p:spPr>
              <a:xfrm>
                <a:off x="-3786165" y="1"/>
                <a:ext cx="3593091" cy="357021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Grafiek invoegen/opmaken</a:t>
                </a:r>
              </a:p>
            </p:txBody>
          </p:sp>
          <p:sp>
            <p:nvSpPr>
              <p:cNvPr id="72" name="Ovaal 71">
                <a:extLst>
                  <a:ext uri="{FF2B5EF4-FFF2-40B4-BE49-F238E27FC236}">
                    <a16:creationId xmlns:a16="http://schemas.microsoft.com/office/drawing/2014/main" id="{4BDA4D97-6502-4A2A-9731-DA42254E2277}"/>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3" name="Rechthoek 72">
                <a:extLst>
                  <a:ext uri="{FF2B5EF4-FFF2-40B4-BE49-F238E27FC236}">
                    <a16:creationId xmlns:a16="http://schemas.microsoft.com/office/drawing/2014/main" id="{E307DB95-8810-44B5-912E-D0F031E4BDB4}"/>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grafiek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grafiek in te voegen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74" name="Ovaal 73">
                <a:extLst>
                  <a:ext uri="{FF2B5EF4-FFF2-40B4-BE49-F238E27FC236}">
                    <a16:creationId xmlns:a16="http://schemas.microsoft.com/office/drawing/2014/main" id="{851693E7-38E2-48C7-8A6B-E71BAF04D111}"/>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75" name="Rechthoek 74">
                <a:extLst>
                  <a:ext uri="{FF2B5EF4-FFF2-40B4-BE49-F238E27FC236}">
                    <a16:creationId xmlns:a16="http://schemas.microsoft.com/office/drawing/2014/main" id="{0D5FDFF2-509D-4FDF-98DB-DD858AD4FAA5}"/>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grafiek</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76" name="Groep 75">
                <a:extLst>
                  <a:ext uri="{FF2B5EF4-FFF2-40B4-BE49-F238E27FC236}">
                    <a16:creationId xmlns:a16="http://schemas.microsoft.com/office/drawing/2014/main" id="{BEBACDE7-7EF5-4D2B-B51F-A1622AEA51D1}"/>
                  </a:ext>
                </a:extLst>
              </p:cNvPr>
              <p:cNvGrpSpPr/>
              <p:nvPr userDrawn="1"/>
            </p:nvGrpSpPr>
            <p:grpSpPr>
              <a:xfrm>
                <a:off x="-3311319" y="2164285"/>
                <a:ext cx="825500" cy="209550"/>
                <a:chOff x="13504624" y="2482850"/>
                <a:chExt cx="825500" cy="209550"/>
              </a:xfrm>
            </p:grpSpPr>
            <p:sp>
              <p:nvSpPr>
                <p:cNvPr id="86" name="Rechthoek 85">
                  <a:extLst>
                    <a:ext uri="{FF2B5EF4-FFF2-40B4-BE49-F238E27FC236}">
                      <a16:creationId xmlns:a16="http://schemas.microsoft.com/office/drawing/2014/main" id="{3E27B5F6-8F9D-472B-AE71-64F7EFE349B8}"/>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87" name="Rechte verbindingslijn 86">
                  <a:extLst>
                    <a:ext uri="{FF2B5EF4-FFF2-40B4-BE49-F238E27FC236}">
                      <a16:creationId xmlns:a16="http://schemas.microsoft.com/office/drawing/2014/main" id="{C04E2F86-C30C-45F7-BA9F-9F13EEA743A6}"/>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8" name="Gelijkbenige driehoek 87">
                  <a:extLst>
                    <a:ext uri="{FF2B5EF4-FFF2-40B4-BE49-F238E27FC236}">
                      <a16:creationId xmlns:a16="http://schemas.microsoft.com/office/drawing/2014/main" id="{AECCAE51-71CD-4A8B-9E1F-2F1720AC2AB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grpSp>
            <p:nvGrpSpPr>
              <p:cNvPr id="77" name="Groep 76">
                <a:extLst>
                  <a:ext uri="{FF2B5EF4-FFF2-40B4-BE49-F238E27FC236}">
                    <a16:creationId xmlns:a16="http://schemas.microsoft.com/office/drawing/2014/main" id="{F7E8558E-7ADF-4F3C-B421-D49622567934}"/>
                  </a:ext>
                </a:extLst>
              </p:cNvPr>
              <p:cNvGrpSpPr/>
              <p:nvPr userDrawn="1"/>
            </p:nvGrpSpPr>
            <p:grpSpPr>
              <a:xfrm>
                <a:off x="-3316599" y="1232480"/>
                <a:ext cx="289372" cy="314992"/>
                <a:chOff x="7322769" y="-310267"/>
                <a:chExt cx="289372" cy="314992"/>
              </a:xfrm>
            </p:grpSpPr>
            <p:sp>
              <p:nvSpPr>
                <p:cNvPr id="83" name="Rechthoek 82">
                  <a:extLst>
                    <a:ext uri="{FF2B5EF4-FFF2-40B4-BE49-F238E27FC236}">
                      <a16:creationId xmlns:a16="http://schemas.microsoft.com/office/drawing/2014/main" id="{B5FD9310-0535-40A2-8F22-23047F9A700F}"/>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84" name="Rechthoek 83">
                  <a:extLst>
                    <a:ext uri="{FF2B5EF4-FFF2-40B4-BE49-F238E27FC236}">
                      <a16:creationId xmlns:a16="http://schemas.microsoft.com/office/drawing/2014/main" id="{2070FF47-F887-47F6-8D28-35292E419008}"/>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sp>
              <p:nvSpPr>
                <p:cNvPr id="85" name="Rechthoek 84">
                  <a:extLst>
                    <a:ext uri="{FF2B5EF4-FFF2-40B4-BE49-F238E27FC236}">
                      <a16:creationId xmlns:a16="http://schemas.microsoft.com/office/drawing/2014/main" id="{34F269C9-E577-4823-A9F8-59BB3C1690D4}"/>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dirty="0">
                    <a:solidFill>
                      <a:srgbClr val="211F26"/>
                    </a:solidFill>
                    <a:latin typeface="Calibri" panose="020F0502020204030204" pitchFamily="34" charset="0"/>
                    <a:cs typeface="Calibri" panose="020F0502020204030204" pitchFamily="34" charset="0"/>
                  </a:endParaRPr>
                </a:p>
              </p:txBody>
            </p:sp>
          </p:grpSp>
          <p:sp>
            <p:nvSpPr>
              <p:cNvPr id="78" name="Ovaal 77">
                <a:extLst>
                  <a:ext uri="{FF2B5EF4-FFF2-40B4-BE49-F238E27FC236}">
                    <a16:creationId xmlns:a16="http://schemas.microsoft.com/office/drawing/2014/main" id="{6033094D-6277-433C-A382-72A2B528D76F}"/>
                  </a:ext>
                </a:extLst>
              </p:cNvPr>
              <p:cNvSpPr/>
              <p:nvPr userDrawn="1"/>
            </p:nvSpPr>
            <p:spPr>
              <a:xfrm>
                <a:off x="-3603587"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79" name="Rechthoek 78">
                <a:extLst>
                  <a:ext uri="{FF2B5EF4-FFF2-40B4-BE49-F238E27FC236}">
                    <a16:creationId xmlns:a16="http://schemas.microsoft.com/office/drawing/2014/main" id="{5575D980-2F59-49C5-8FA8-B01EC9DAB3CF}"/>
                  </a:ext>
                </a:extLst>
              </p:cNvPr>
              <p:cNvSpPr/>
              <p:nvPr userDrawn="1"/>
            </p:nvSpPr>
            <p:spPr>
              <a:xfrm>
                <a:off x="-3319415" y="2555610"/>
                <a:ext cx="2944682" cy="476860"/>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Verander de opmaak van de grafiek door onderdelen van de grafiek aan te klikken en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te gaan. </a:t>
                </a:r>
              </a:p>
            </p:txBody>
          </p:sp>
          <p:grpSp>
            <p:nvGrpSpPr>
              <p:cNvPr id="80" name="Groep 79">
                <a:extLst>
                  <a:ext uri="{FF2B5EF4-FFF2-40B4-BE49-F238E27FC236}">
                    <a16:creationId xmlns:a16="http://schemas.microsoft.com/office/drawing/2014/main" id="{F5C2B810-68D2-4331-8191-524382DDCB44}"/>
                  </a:ext>
                </a:extLst>
              </p:cNvPr>
              <p:cNvGrpSpPr/>
              <p:nvPr userDrawn="1"/>
            </p:nvGrpSpPr>
            <p:grpSpPr>
              <a:xfrm>
                <a:off x="-3312582" y="3144513"/>
                <a:ext cx="576000" cy="246597"/>
                <a:chOff x="-3312582" y="1060763"/>
                <a:chExt cx="576000" cy="246597"/>
              </a:xfrm>
            </p:grpSpPr>
            <p:sp>
              <p:nvSpPr>
                <p:cNvPr id="81" name="Rechthoek 80">
                  <a:extLst>
                    <a:ext uri="{FF2B5EF4-FFF2-40B4-BE49-F238E27FC236}">
                      <a16:creationId xmlns:a16="http://schemas.microsoft.com/office/drawing/2014/main" id="{366A6260-10ED-4DC1-971F-7EA78E245B35}"/>
                    </a:ext>
                  </a:extLst>
                </p:cNvPr>
                <p:cNvSpPr/>
                <p:nvPr userDrawn="1"/>
              </p:nvSpPr>
              <p:spPr>
                <a:xfrm>
                  <a:off x="-3312582" y="1060763"/>
                  <a:ext cx="576000" cy="215451"/>
                </a:xfrm>
                <a:prstGeom prst="rect">
                  <a:avLst/>
                </a:prstGeom>
                <a:solidFill>
                  <a:srgbClr val="F8F8F8"/>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1050" b="1" noProof="0" dirty="0">
                      <a:solidFill>
                        <a:srgbClr val="B74629"/>
                      </a:solidFill>
                      <a:latin typeface="Calibri" panose="020F0502020204030204" pitchFamily="34" charset="0"/>
                      <a:cs typeface="Calibri" panose="020F0502020204030204" pitchFamily="34" charset="0"/>
                    </a:rPr>
                    <a:t>Opmaak</a:t>
                  </a:r>
                </a:p>
              </p:txBody>
            </p:sp>
            <p:sp>
              <p:nvSpPr>
                <p:cNvPr id="82" name="Rechthoek 81">
                  <a:extLst>
                    <a:ext uri="{FF2B5EF4-FFF2-40B4-BE49-F238E27FC236}">
                      <a16:creationId xmlns:a16="http://schemas.microsoft.com/office/drawing/2014/main" id="{4593C876-BF69-4D13-BF86-B6F4836C7570}"/>
                    </a:ext>
                  </a:extLst>
                </p:cNvPr>
                <p:cNvSpPr/>
                <p:nvPr userDrawn="1"/>
              </p:nvSpPr>
              <p:spPr>
                <a:xfrm>
                  <a:off x="-3312582" y="1280189"/>
                  <a:ext cx="576000"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sp>
        <p:nvSpPr>
          <p:cNvPr id="65" name="Tijdelijke aanduiding voor tabel 16">
            <a:extLst>
              <a:ext uri="{FF2B5EF4-FFF2-40B4-BE49-F238E27FC236}">
                <a16:creationId xmlns:a16="http://schemas.microsoft.com/office/drawing/2014/main" id="{3E859572-DFB8-4856-AFE7-CAB06FA95306}"/>
              </a:ext>
            </a:extLst>
          </p:cNvPr>
          <p:cNvSpPr>
            <a:spLocks noGrp="1"/>
          </p:cNvSpPr>
          <p:nvPr>
            <p:ph type="tbl" sz="quarter" idx="16" hasCustomPrompt="1"/>
          </p:nvPr>
        </p:nvSpPr>
        <p:spPr>
          <a:xfrm>
            <a:off x="515938" y="1784517"/>
            <a:ext cx="11160124" cy="4555958"/>
          </a:xfrm>
          <a:solidFill>
            <a:schemeClr val="bg1">
              <a:lumMod val="95000"/>
            </a:schemeClr>
          </a:solidFill>
        </p:spPr>
        <p:txBody>
          <a:bodyPr tIns="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tabel in te voegen</a:t>
            </a:r>
          </a:p>
        </p:txBody>
      </p:sp>
    </p:spTree>
    <p:extLst>
      <p:ext uri="{BB962C8B-B14F-4D97-AF65-F5344CB8AC3E}">
        <p14:creationId xmlns:p14="http://schemas.microsoft.com/office/powerpoint/2010/main" val="28576605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0% FOTO - TEKST (HORIZONTAAL)">
    <p:spTree>
      <p:nvGrpSpPr>
        <p:cNvPr id="1" name=""/>
        <p:cNvGrpSpPr/>
        <p:nvPr/>
      </p:nvGrpSpPr>
      <p:grpSpPr>
        <a:xfrm>
          <a:off x="0" y="0"/>
          <a:ext cx="0" cy="0"/>
          <a:chOff x="0" y="0"/>
          <a:chExt cx="0" cy="0"/>
        </a:xfrm>
      </p:grpSpPr>
      <p:sp>
        <p:nvSpPr>
          <p:cNvPr id="11" name="Tijdelijke aanduiding voor afbeelding 16">
            <a:extLst>
              <a:ext uri="{FF2B5EF4-FFF2-40B4-BE49-F238E27FC236}">
                <a16:creationId xmlns:a16="http://schemas.microsoft.com/office/drawing/2014/main" id="{2C26AAE2-9E04-4B1D-8D29-B24111007579}"/>
              </a:ext>
            </a:extLst>
          </p:cNvPr>
          <p:cNvSpPr>
            <a:spLocks noGrp="1"/>
          </p:cNvSpPr>
          <p:nvPr>
            <p:ph type="pic" sz="quarter" idx="13" hasCustomPrompt="1"/>
          </p:nvPr>
        </p:nvSpPr>
        <p:spPr>
          <a:xfrm>
            <a:off x="0" y="0"/>
            <a:ext cx="12192001" cy="3429000"/>
          </a:xfrm>
          <a:solidFill>
            <a:schemeClr val="bg1">
              <a:lumMod val="95000"/>
            </a:schemeClr>
          </a:solidFill>
        </p:spPr>
        <p:txBody>
          <a:bodyPr tIns="0" bIns="1080000" anchor="ctr" anchorCtr="0"/>
          <a:lstStyle>
            <a:lvl1pPr marL="0" indent="0" algn="ctr">
              <a:buNone/>
              <a:defRPr sz="1200" b="0" i="0">
                <a:solidFill>
                  <a:schemeClr val="bg1">
                    <a:lumMod val="50000"/>
                  </a:schemeClr>
                </a:solidFill>
                <a:latin typeface="Lato Light" panose="020F0502020204030203" pitchFamily="34" charset="0"/>
              </a:defRPr>
            </a:lvl1pPr>
          </a:lstStyle>
          <a:p>
            <a:r>
              <a:rPr lang="nl-NL" dirty="0"/>
              <a:t>Klik op onderstaand pictogram om een afbeelding in te voegen</a:t>
            </a:r>
          </a:p>
        </p:txBody>
      </p:sp>
      <p:pic>
        <p:nvPicPr>
          <p:cNvPr id="33" name="Picture 32">
            <a:extLst>
              <a:ext uri="{FF2B5EF4-FFF2-40B4-BE49-F238E27FC236}">
                <a16:creationId xmlns:a16="http://schemas.microsoft.com/office/drawing/2014/main" id="{2997AFF0-F395-FAEC-590F-CAEE69FA52C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1" y="2574275"/>
            <a:ext cx="10286955" cy="3486429"/>
          </a:xfrm>
          <a:prstGeom prst="rect">
            <a:avLst/>
          </a:prstGeom>
        </p:spPr>
      </p:pic>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515937" y="2798441"/>
            <a:ext cx="11160125" cy="874689"/>
          </a:xfrm>
        </p:spPr>
        <p:txBody>
          <a:bodyPr/>
          <a:lstStyle>
            <a:lvl1pPr>
              <a:defRPr b="0" i="0">
                <a:latin typeface="Exo 2" pitchFamily="2" charset="77"/>
              </a:defRPr>
            </a:lvl1pPr>
          </a:lstStyle>
          <a:p>
            <a:r>
              <a:rPr lang="nl-NL" noProof="0" dirty="0"/>
              <a:t>Plaats de titel van de dia hier</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a:xfrm>
            <a:off x="8000383" y="7082809"/>
            <a:ext cx="2933400" cy="151790"/>
          </a:xfrm>
        </p:spPr>
        <p:txBody>
          <a:bodyPr/>
          <a:lstStyle>
            <a:lvl1pPr>
              <a:defRPr b="0" i="0">
                <a:latin typeface="Lato Light" panose="020F0502020204030203" pitchFamily="34" charset="0"/>
              </a:defRPr>
            </a:lvl1pPr>
          </a:lstStyle>
          <a:p>
            <a:fld id="{731CD031-FC28-41D7-9493-FCE2B056A56B}" type="datetime4">
              <a:rPr lang="nl-NL" smtClean="0"/>
              <a:pPr/>
              <a:t>10 september 2026</a:t>
            </a:fld>
            <a:endParaRPr lang="nl-NL"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a:xfrm>
            <a:off x="720000" y="7082809"/>
            <a:ext cx="4114800" cy="151790"/>
          </a:xfrm>
          <a:prstGeom prst="rect">
            <a:avLst/>
          </a:prstGeom>
        </p:spPr>
        <p:txBody>
          <a:bodyPr/>
          <a:lstStyle>
            <a:lvl1pPr>
              <a:defRPr b="0" i="0">
                <a:latin typeface="Lato Light" panose="020F0502020204030203" pitchFamily="34" charset="0"/>
              </a:defRPr>
            </a:lvl1pPr>
          </a:lstStyle>
          <a:p>
            <a:endParaRPr lang="nl-NL" dirty="0"/>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a:xfrm>
            <a:off x="11187403" y="7082809"/>
            <a:ext cx="284597" cy="151790"/>
          </a:xfrm>
        </p:spPr>
        <p:txBody>
          <a:bodyPr/>
          <a:lstStyle>
            <a:lvl1pPr>
              <a:defRPr b="0" i="0">
                <a:latin typeface="Lato Light" panose="020F0502020204030203" pitchFamily="34" charset="0"/>
              </a:defRPr>
            </a:lvl1pPr>
          </a:lstStyle>
          <a:p>
            <a:fld id="{D7B5DC5B-6873-43DB-ADC7-B15ACCE0DFDB}" type="slidenum">
              <a:rPr lang="nl-NL" smtClean="0"/>
              <a:pPr/>
              <a:t>‹#›</a:t>
            </a:fld>
            <a:endParaRPr lang="nl-NL" dirty="0"/>
          </a:p>
        </p:txBody>
      </p:sp>
      <p:sp>
        <p:nvSpPr>
          <p:cNvPr id="7" name="Rechthoek: afgeronde hoeken 6">
            <a:extLst>
              <a:ext uri="{FF2B5EF4-FFF2-40B4-BE49-F238E27FC236}">
                <a16:creationId xmlns:a16="http://schemas.microsoft.com/office/drawing/2014/main" id="{5682581D-A08E-4726-919C-43E290CAC50C}"/>
              </a:ext>
            </a:extLst>
          </p:cNvPr>
          <p:cNvSpPr/>
          <p:nvPr userDrawn="1"/>
        </p:nvSpPr>
        <p:spPr>
          <a:xfrm>
            <a:off x="0" y="-429492"/>
            <a:ext cx="5140831" cy="36933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lgn="l"/>
            <a:r>
              <a:rPr lang="nl-NL" sz="2400" b="0" i="0" cap="all" baseline="0" noProof="0" dirty="0">
                <a:solidFill>
                  <a:schemeClr val="accent2"/>
                </a:solidFill>
                <a:latin typeface="Lato Light" panose="020F0502020204030203" pitchFamily="34" charset="0"/>
              </a:rPr>
              <a:t>50% FOTO - TEKST (HORIZONTAAL)</a:t>
            </a:r>
          </a:p>
        </p:txBody>
      </p:sp>
      <p:sp>
        <p:nvSpPr>
          <p:cNvPr id="10" name="Tijdelijke aanduiding voor verticale tekst 2">
            <a:extLst>
              <a:ext uri="{FF2B5EF4-FFF2-40B4-BE49-F238E27FC236}">
                <a16:creationId xmlns:a16="http://schemas.microsoft.com/office/drawing/2014/main" id="{2385E53E-BBEF-4C9A-9E57-4CDDADCF931B}"/>
              </a:ext>
            </a:extLst>
          </p:cNvPr>
          <p:cNvSpPr>
            <a:spLocks noGrp="1"/>
          </p:cNvSpPr>
          <p:nvPr>
            <p:ph type="body" orient="vert" idx="1" hasCustomPrompt="1"/>
          </p:nvPr>
        </p:nvSpPr>
        <p:spPr>
          <a:xfrm>
            <a:off x="515938" y="4836160"/>
            <a:ext cx="11160124" cy="1299857"/>
          </a:xfrm>
        </p:spPr>
        <p:txBody>
          <a:bodyPr vert="horz" numCol="2" spcCol="180000"/>
          <a:lstStyle>
            <a:lvl1pPr>
              <a:defRPr b="0" i="0">
                <a:latin typeface="Lato Light" panose="020F0502020204030203" pitchFamily="34" charset="0"/>
              </a:defRPr>
            </a:lvl1pPr>
            <a:lvl2pPr>
              <a:defRPr b="0" i="0">
                <a:latin typeface="Lato Light" panose="020F0502020204030203" pitchFamily="34" charset="0"/>
              </a:defRPr>
            </a:lvl2pPr>
            <a:lvl3pPr>
              <a:defRPr b="0" i="0">
                <a:latin typeface="Lato Light" panose="020F0502020204030203" pitchFamily="34" charset="0"/>
              </a:defRPr>
            </a:lvl3pPr>
            <a:lvl4pPr>
              <a:defRPr b="0" i="0">
                <a:latin typeface="Lato Light" panose="020F0502020204030203" pitchFamily="34" charset="0"/>
              </a:defRPr>
            </a:lvl4pPr>
            <a:lvl5pPr>
              <a:defRPr b="0" i="0">
                <a:latin typeface="Lato Light" panose="020F0502020204030203" pitchFamily="34" charset="0"/>
              </a:defRPr>
            </a:lvl5pPr>
            <a:lvl6pPr>
              <a:defRPr b="0" i="0">
                <a:latin typeface="Lato Light" panose="020F0502020204030203" pitchFamily="34" charset="0"/>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Kop #1</a:t>
            </a:r>
          </a:p>
          <a:p>
            <a:pPr lvl="5"/>
            <a:r>
              <a:rPr lang="nl-NL" noProof="0" dirty="0"/>
              <a:t>Kop #2</a:t>
            </a:r>
          </a:p>
        </p:txBody>
      </p:sp>
      <p:grpSp>
        <p:nvGrpSpPr>
          <p:cNvPr id="12" name="INSTRUCTIE">
            <a:extLst>
              <a:ext uri="{FF2B5EF4-FFF2-40B4-BE49-F238E27FC236}">
                <a16:creationId xmlns:a16="http://schemas.microsoft.com/office/drawing/2014/main" id="{A6A01F48-22A8-46D9-BB60-296185B5EC3E}"/>
              </a:ext>
            </a:extLst>
          </p:cNvPr>
          <p:cNvGrpSpPr/>
          <p:nvPr userDrawn="1"/>
        </p:nvGrpSpPr>
        <p:grpSpPr>
          <a:xfrm>
            <a:off x="-3919650" y="53166"/>
            <a:ext cx="3593091" cy="4641338"/>
            <a:chOff x="-3786165" y="0"/>
            <a:chExt cx="3593091" cy="4641338"/>
          </a:xfrm>
        </p:grpSpPr>
        <p:sp>
          <p:nvSpPr>
            <p:cNvPr id="13" name="Rechthoek 12">
              <a:extLst>
                <a:ext uri="{FF2B5EF4-FFF2-40B4-BE49-F238E27FC236}">
                  <a16:creationId xmlns:a16="http://schemas.microsoft.com/office/drawing/2014/main" id="{54653F47-A192-409F-9748-3B6CF56F5024}"/>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Tekstniveaus kiezen</a:t>
              </a:r>
            </a:p>
          </p:txBody>
        </p:sp>
        <p:sp>
          <p:nvSpPr>
            <p:cNvPr id="14" name="Ovaal 13">
              <a:extLst>
                <a:ext uri="{FF2B5EF4-FFF2-40B4-BE49-F238E27FC236}">
                  <a16:creationId xmlns:a16="http://schemas.microsoft.com/office/drawing/2014/main" id="{6EE483A7-1855-4D7B-B90D-52BC5F548C6D}"/>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5" name="Rechthoek 14">
              <a:extLst>
                <a:ext uri="{FF2B5EF4-FFF2-40B4-BE49-F238E27FC236}">
                  <a16:creationId xmlns:a16="http://schemas.microsoft.com/office/drawing/2014/main" id="{807FE15D-31A4-4760-8AE2-35698AAF021E}"/>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16" name="Ovaal 15">
              <a:extLst>
                <a:ext uri="{FF2B5EF4-FFF2-40B4-BE49-F238E27FC236}">
                  <a16:creationId xmlns:a16="http://schemas.microsoft.com/office/drawing/2014/main" id="{3F689252-2E5A-45A6-95FD-9BECCB8DE429}"/>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7" name="Rechthoek 16">
              <a:extLst>
                <a:ext uri="{FF2B5EF4-FFF2-40B4-BE49-F238E27FC236}">
                  <a16:creationId xmlns:a16="http://schemas.microsoft.com/office/drawing/2014/main" id="{AF72EB45-D609-4280-8A57-2AD423A6D747}"/>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8" name="Rechthoek 17">
              <a:extLst>
                <a:ext uri="{FF2B5EF4-FFF2-40B4-BE49-F238E27FC236}">
                  <a16:creationId xmlns:a16="http://schemas.microsoft.com/office/drawing/2014/main" id="{CF717158-F134-49D0-A3E9-289F86F8DCEE}"/>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#1</a:t>
              </a:r>
            </a:p>
          </p:txBody>
        </p:sp>
        <p:sp>
          <p:nvSpPr>
            <p:cNvPr id="19" name="Ovaal 18">
              <a:extLst>
                <a:ext uri="{FF2B5EF4-FFF2-40B4-BE49-F238E27FC236}">
                  <a16:creationId xmlns:a16="http://schemas.microsoft.com/office/drawing/2014/main" id="{6B9D1AF5-F23F-4563-A75A-9C8484EF0581}"/>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0" name="Rechthoek 19">
              <a:extLst>
                <a:ext uri="{FF2B5EF4-FFF2-40B4-BE49-F238E27FC236}">
                  <a16:creationId xmlns:a16="http://schemas.microsoft.com/office/drawing/2014/main" id="{4873520F-395B-45DF-9602-95E134EDBC1B}"/>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 #2</a:t>
              </a:r>
            </a:p>
          </p:txBody>
        </p:sp>
        <p:sp>
          <p:nvSpPr>
            <p:cNvPr id="21" name="Ovaal 20">
              <a:extLst>
                <a:ext uri="{FF2B5EF4-FFF2-40B4-BE49-F238E27FC236}">
                  <a16:creationId xmlns:a16="http://schemas.microsoft.com/office/drawing/2014/main" id="{9EAE3A2F-8A56-470B-955D-E43C0C7BFA2A}"/>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2" name="Rechthoek 21">
              <a:extLst>
                <a:ext uri="{FF2B5EF4-FFF2-40B4-BE49-F238E27FC236}">
                  <a16:creationId xmlns:a16="http://schemas.microsoft.com/office/drawing/2014/main" id="{A47CA680-F93D-4DC1-A5DD-125256771E8B}"/>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Leestekst</a:t>
              </a:r>
            </a:p>
          </p:txBody>
        </p:sp>
        <p:sp>
          <p:nvSpPr>
            <p:cNvPr id="23" name="Ovaal 22">
              <a:extLst>
                <a:ext uri="{FF2B5EF4-FFF2-40B4-BE49-F238E27FC236}">
                  <a16:creationId xmlns:a16="http://schemas.microsoft.com/office/drawing/2014/main" id="{DC6BEF87-9AD1-4437-938B-D9A53915AB90}"/>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4" name="Rechthoek 23">
              <a:extLst>
                <a:ext uri="{FF2B5EF4-FFF2-40B4-BE49-F238E27FC236}">
                  <a16:creationId xmlns:a16="http://schemas.microsoft.com/office/drawing/2014/main" id="{5768293D-1D7D-48F6-BFF0-82AFC4329027}"/>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#1</a:t>
              </a:r>
            </a:p>
          </p:txBody>
        </p:sp>
        <p:sp>
          <p:nvSpPr>
            <p:cNvPr id="25" name="Ovaal 24">
              <a:extLst>
                <a:ext uri="{FF2B5EF4-FFF2-40B4-BE49-F238E27FC236}">
                  <a16:creationId xmlns:a16="http://schemas.microsoft.com/office/drawing/2014/main" id="{804187FC-D120-4C6A-9E3C-57980E3DE965}"/>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6" name="Rechthoek 25">
              <a:extLst>
                <a:ext uri="{FF2B5EF4-FFF2-40B4-BE49-F238E27FC236}">
                  <a16:creationId xmlns:a16="http://schemas.microsoft.com/office/drawing/2014/main" id="{030E5679-FE83-4F09-8D74-4C2D3BE85602}"/>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Numerieke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8CF81E9B-8CCB-404D-91CF-AC3EF26A843A}"/>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8" name="Rechthoek 27">
              <a:extLst>
                <a:ext uri="{FF2B5EF4-FFF2-40B4-BE49-F238E27FC236}">
                  <a16:creationId xmlns:a16="http://schemas.microsoft.com/office/drawing/2014/main" id="{8721B581-ADF7-4899-99C5-DAADECAC8504}"/>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1"/>
                </a:buClr>
                <a:buSzTx/>
                <a:buFont typeface="+mj-lt"/>
                <a:buAutoNum type="alphaUcPeriod"/>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Alfabetische </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29" name="Ovaal 28">
              <a:extLst>
                <a:ext uri="{FF2B5EF4-FFF2-40B4-BE49-F238E27FC236}">
                  <a16:creationId xmlns:a16="http://schemas.microsoft.com/office/drawing/2014/main" id="{A0B9AAC5-2FBA-4AB1-8996-5D90DAFF4FE0}"/>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30" name="Rechthoek 29">
              <a:extLst>
                <a:ext uri="{FF2B5EF4-FFF2-40B4-BE49-F238E27FC236}">
                  <a16:creationId xmlns:a16="http://schemas.microsoft.com/office/drawing/2014/main" id="{EFDD03EC-A90A-42E4-9EC1-8441C45C2EBB}"/>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450850" marR="0" lvl="0" indent="-184150" defTabSz="914400" eaLnBrk="1" fontAlgn="auto" latinLnBrk="0" hangingPunct="1">
                <a:lnSpc>
                  <a:spcPct val="100000"/>
                </a:lnSpc>
                <a:spcBef>
                  <a:spcPts val="600"/>
                </a:spcBef>
                <a:spcAft>
                  <a:spcPts val="600"/>
                </a:spcAft>
                <a:buClr>
                  <a:schemeClr val="tx1"/>
                </a:buClr>
                <a:buSzTx/>
                <a:buFont typeface="Arial" panose="020B0604020202020204" pitchFamily="34" charset="0"/>
                <a:buChar char="•"/>
                <a:tabLst/>
                <a:defRPr/>
              </a:pPr>
              <a:r>
                <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dirty="0" err="1">
                  <a:ln>
                    <a:noFill/>
                  </a:ln>
                  <a:solidFill>
                    <a:schemeClr val="tx1"/>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p:txBody>
        </p:sp>
        <p:sp>
          <p:nvSpPr>
            <p:cNvPr id="31" name="Ovaal 30">
              <a:extLst>
                <a:ext uri="{FF2B5EF4-FFF2-40B4-BE49-F238E27FC236}">
                  <a16:creationId xmlns:a16="http://schemas.microsoft.com/office/drawing/2014/main" id="{6BA5C1F0-F93A-40F2-BD4A-42FF3B17C573}"/>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2" name="Rechthoek 31">
              <a:extLst>
                <a:ext uri="{FF2B5EF4-FFF2-40B4-BE49-F238E27FC236}">
                  <a16:creationId xmlns:a16="http://schemas.microsoft.com/office/drawing/2014/main" id="{0530CBC4-1455-4824-BF8D-E0AFDE79583D}"/>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600" b="1" i="0" u="none" strike="noStrike" kern="0" cap="all" spc="0" normalizeH="0" baseline="0" noProof="0" dirty="0">
                  <a:ln>
                    <a:noFill/>
                  </a:ln>
                  <a:solidFill>
                    <a:schemeClr val="tx1"/>
                  </a:solidFill>
                  <a:effectLst/>
                  <a:uLnTx/>
                  <a:uFillTx/>
                  <a:latin typeface="Calibri" panose="020F0502020204030204" pitchFamily="34" charset="0"/>
                  <a:cs typeface="Calibri" panose="020F0502020204030204" pitchFamily="34" charset="0"/>
                </a:rPr>
                <a:t>Kop #2</a:t>
              </a:r>
            </a:p>
          </p:txBody>
        </p:sp>
        <p:grpSp>
          <p:nvGrpSpPr>
            <p:cNvPr id="35" name="VOORBEELD">
              <a:extLst>
                <a:ext uri="{FF2B5EF4-FFF2-40B4-BE49-F238E27FC236}">
                  <a16:creationId xmlns:a16="http://schemas.microsoft.com/office/drawing/2014/main" id="{C847F201-0497-4068-9879-2D8DCCA4B11D}"/>
                </a:ext>
              </a:extLst>
            </p:cNvPr>
            <p:cNvGrpSpPr/>
            <p:nvPr userDrawn="1"/>
          </p:nvGrpSpPr>
          <p:grpSpPr>
            <a:xfrm>
              <a:off x="-3605171" y="458674"/>
              <a:ext cx="3234311" cy="558875"/>
              <a:chOff x="-3605171" y="458674"/>
              <a:chExt cx="3234311" cy="558875"/>
            </a:xfrm>
          </p:grpSpPr>
          <p:sp>
            <p:nvSpPr>
              <p:cNvPr id="36" name="Rechthoek 35">
                <a:extLst>
                  <a:ext uri="{FF2B5EF4-FFF2-40B4-BE49-F238E27FC236}">
                    <a16:creationId xmlns:a16="http://schemas.microsoft.com/office/drawing/2014/main" id="{AB2DB74A-BF6C-45FA-97FB-AABD1891B7DA}"/>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37" name="Rechthoek 36">
                <a:extLst>
                  <a:ext uri="{FF2B5EF4-FFF2-40B4-BE49-F238E27FC236}">
                    <a16:creationId xmlns:a16="http://schemas.microsoft.com/office/drawing/2014/main" id="{B821667B-D317-4B70-90D9-FAF1E9A5DC48}"/>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70D1A14B-A8D0-4056-A547-94009A1C0BAC}"/>
                  </a:ext>
                </a:extLst>
              </p:cNvPr>
              <p:cNvGrpSpPr/>
              <p:nvPr userDrawn="1"/>
            </p:nvGrpSpPr>
            <p:grpSpPr>
              <a:xfrm>
                <a:off x="-3386247" y="830871"/>
                <a:ext cx="139423" cy="109566"/>
                <a:chOff x="-2866744" y="827071"/>
                <a:chExt cx="168701" cy="132575"/>
              </a:xfrm>
            </p:grpSpPr>
            <p:grpSp>
              <p:nvGrpSpPr>
                <p:cNvPr id="69" name="Groep 68">
                  <a:extLst>
                    <a:ext uri="{FF2B5EF4-FFF2-40B4-BE49-F238E27FC236}">
                      <a16:creationId xmlns:a16="http://schemas.microsoft.com/office/drawing/2014/main" id="{D9C78D9F-BE00-4DDB-9500-1507F7332F74}"/>
                    </a:ext>
                  </a:extLst>
                </p:cNvPr>
                <p:cNvGrpSpPr/>
                <p:nvPr userDrawn="1"/>
              </p:nvGrpSpPr>
              <p:grpSpPr>
                <a:xfrm>
                  <a:off x="-2866744" y="827071"/>
                  <a:ext cx="168701" cy="132575"/>
                  <a:chOff x="-2866744" y="827071"/>
                  <a:chExt cx="168701" cy="132575"/>
                </a:xfrm>
              </p:grpSpPr>
              <p:cxnSp>
                <p:nvCxnSpPr>
                  <p:cNvPr id="71" name="Rechte verbindingslijn 70">
                    <a:extLst>
                      <a:ext uri="{FF2B5EF4-FFF2-40B4-BE49-F238E27FC236}">
                        <a16:creationId xmlns:a16="http://schemas.microsoft.com/office/drawing/2014/main" id="{D26365CC-5EDB-4F76-9E5B-787E5AB073F1}"/>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716108AA-F41A-477F-A66B-63B94C39F75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9C85B420-FCFA-4E46-B2E2-64506CB92309}"/>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2C60C303-504A-4A40-9475-A32EA946C0D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7E58F87B-B733-4FCC-AC78-6C672A2DCFA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0" name="Pijl: rechts 69">
                  <a:extLst>
                    <a:ext uri="{FF2B5EF4-FFF2-40B4-BE49-F238E27FC236}">
                      <a16:creationId xmlns:a16="http://schemas.microsoft.com/office/drawing/2014/main" id="{88D8FD70-3234-47D0-B975-FB760D20A79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32DEB3FD-87FF-4C08-BF92-B63D649808AD}"/>
                  </a:ext>
                </a:extLst>
              </p:cNvPr>
              <p:cNvGrpSpPr/>
              <p:nvPr userDrawn="1"/>
            </p:nvGrpSpPr>
            <p:grpSpPr>
              <a:xfrm>
                <a:off x="-3605171" y="830871"/>
                <a:ext cx="139423" cy="109566"/>
                <a:chOff x="-2866744" y="518074"/>
                <a:chExt cx="168701" cy="132575"/>
              </a:xfrm>
            </p:grpSpPr>
            <p:grpSp>
              <p:nvGrpSpPr>
                <p:cNvPr id="62" name="Groep 61">
                  <a:extLst>
                    <a:ext uri="{FF2B5EF4-FFF2-40B4-BE49-F238E27FC236}">
                      <a16:creationId xmlns:a16="http://schemas.microsoft.com/office/drawing/2014/main" id="{028ED0B2-1F98-426F-B463-16F88A35B52A}"/>
                    </a:ext>
                  </a:extLst>
                </p:cNvPr>
                <p:cNvGrpSpPr/>
                <p:nvPr userDrawn="1"/>
              </p:nvGrpSpPr>
              <p:grpSpPr>
                <a:xfrm>
                  <a:off x="-2866744" y="518074"/>
                  <a:ext cx="168701" cy="132575"/>
                  <a:chOff x="-2866744" y="518074"/>
                  <a:chExt cx="168701" cy="132575"/>
                </a:xfrm>
              </p:grpSpPr>
              <p:cxnSp>
                <p:nvCxnSpPr>
                  <p:cNvPr id="64" name="Rechte verbindingslijn 63">
                    <a:extLst>
                      <a:ext uri="{FF2B5EF4-FFF2-40B4-BE49-F238E27FC236}">
                        <a16:creationId xmlns:a16="http://schemas.microsoft.com/office/drawing/2014/main" id="{ED9AF3E5-4E7E-44EF-9F83-4F39ED13230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72150A66-073F-4384-AAB0-1148DFC2A34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558C3485-D33A-4167-8BCF-14241A87AA3D}"/>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397684BA-83FC-45C1-8749-2388D90066F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8DFBECEA-DF00-422A-8CEB-5FDBA368185A}"/>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3" name="Pijl: rechts 62">
                  <a:extLst>
                    <a:ext uri="{FF2B5EF4-FFF2-40B4-BE49-F238E27FC236}">
                      <a16:creationId xmlns:a16="http://schemas.microsoft.com/office/drawing/2014/main" id="{52C950B8-72CC-41BC-8370-D348C1EA0B3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40" name="Rechte verbindingslijn 39">
                <a:extLst>
                  <a:ext uri="{FF2B5EF4-FFF2-40B4-BE49-F238E27FC236}">
                    <a16:creationId xmlns:a16="http://schemas.microsoft.com/office/drawing/2014/main" id="{A42380C2-1C3A-483A-B719-D0AB60922A98}"/>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1" name="Rechte verbindingslijn 40">
                <a:extLst>
                  <a:ext uri="{FF2B5EF4-FFF2-40B4-BE49-F238E27FC236}">
                    <a16:creationId xmlns:a16="http://schemas.microsoft.com/office/drawing/2014/main" id="{309BFFD5-4860-419E-A9DC-C385236240BE}"/>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2" name="Rechthoek 41">
                <a:extLst>
                  <a:ext uri="{FF2B5EF4-FFF2-40B4-BE49-F238E27FC236}">
                    <a16:creationId xmlns:a16="http://schemas.microsoft.com/office/drawing/2014/main" id="{B5C45887-816C-4062-B8D7-7EBBF404A67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3" name="Rechthoek 42">
                <a:extLst>
                  <a:ext uri="{FF2B5EF4-FFF2-40B4-BE49-F238E27FC236}">
                    <a16:creationId xmlns:a16="http://schemas.microsoft.com/office/drawing/2014/main" id="{3E180924-58C7-4700-9558-2317F7822EFA}"/>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4" name="Groep 43">
                <a:extLst>
                  <a:ext uri="{FF2B5EF4-FFF2-40B4-BE49-F238E27FC236}">
                    <a16:creationId xmlns:a16="http://schemas.microsoft.com/office/drawing/2014/main" id="{59308B3A-4114-4FC8-876A-1B7F7AA54B70}"/>
                  </a:ext>
                </a:extLst>
              </p:cNvPr>
              <p:cNvGrpSpPr/>
              <p:nvPr userDrawn="1"/>
            </p:nvGrpSpPr>
            <p:grpSpPr>
              <a:xfrm>
                <a:off x="-2916763" y="769168"/>
                <a:ext cx="268738" cy="248381"/>
                <a:chOff x="-2916763" y="769168"/>
                <a:chExt cx="268738" cy="248381"/>
              </a:xfrm>
            </p:grpSpPr>
            <p:sp>
              <p:nvSpPr>
                <p:cNvPr id="54" name="Rechthoek 53">
                  <a:extLst>
                    <a:ext uri="{FF2B5EF4-FFF2-40B4-BE49-F238E27FC236}">
                      <a16:creationId xmlns:a16="http://schemas.microsoft.com/office/drawing/2014/main" id="{F34730E4-0228-4337-BD4E-9A312F470D9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55" name="Groep 54">
                  <a:extLst>
                    <a:ext uri="{FF2B5EF4-FFF2-40B4-BE49-F238E27FC236}">
                      <a16:creationId xmlns:a16="http://schemas.microsoft.com/office/drawing/2014/main" id="{EB04F2F4-325B-4ABC-9647-50E37C20DE66}"/>
                    </a:ext>
                  </a:extLst>
                </p:cNvPr>
                <p:cNvGrpSpPr/>
                <p:nvPr userDrawn="1"/>
              </p:nvGrpSpPr>
              <p:grpSpPr>
                <a:xfrm>
                  <a:off x="-2866744" y="827071"/>
                  <a:ext cx="168701" cy="132575"/>
                  <a:chOff x="-2866744" y="827071"/>
                  <a:chExt cx="168701" cy="132575"/>
                </a:xfrm>
              </p:grpSpPr>
              <p:cxnSp>
                <p:nvCxnSpPr>
                  <p:cNvPr id="57" name="Rechte verbindingslijn 56">
                    <a:extLst>
                      <a:ext uri="{FF2B5EF4-FFF2-40B4-BE49-F238E27FC236}">
                        <a16:creationId xmlns:a16="http://schemas.microsoft.com/office/drawing/2014/main" id="{EC4405CC-73A6-4CCE-A55A-ACCAEEAADBD9}"/>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94A041B8-0CB7-4337-9046-A5A8B18078CB}"/>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9C07CF37-8824-44D3-B03B-B50D47029B4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F63D55D6-949D-4528-BBE3-3CAB8BD6ABAC}"/>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B4DC4009-4364-4069-8364-6EA1B066D2B8}"/>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6" name="Pijl: rechts 55">
                  <a:extLst>
                    <a:ext uri="{FF2B5EF4-FFF2-40B4-BE49-F238E27FC236}">
                      <a16:creationId xmlns:a16="http://schemas.microsoft.com/office/drawing/2014/main" id="{BD8C8505-3A5A-40AD-85B7-4D0DEE5EBB90}"/>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45" name="Groep 44">
                <a:extLst>
                  <a:ext uri="{FF2B5EF4-FFF2-40B4-BE49-F238E27FC236}">
                    <a16:creationId xmlns:a16="http://schemas.microsoft.com/office/drawing/2014/main" id="{AA29B2C5-E0BB-4AFB-BC4E-DD7095C837B3}"/>
                  </a:ext>
                </a:extLst>
              </p:cNvPr>
              <p:cNvGrpSpPr/>
              <p:nvPr userDrawn="1"/>
            </p:nvGrpSpPr>
            <p:grpSpPr>
              <a:xfrm>
                <a:off x="-2916763" y="460171"/>
                <a:ext cx="268738" cy="248381"/>
                <a:chOff x="-2916763" y="460171"/>
                <a:chExt cx="268738" cy="248381"/>
              </a:xfrm>
            </p:grpSpPr>
            <p:sp>
              <p:nvSpPr>
                <p:cNvPr id="46" name="Rechthoek 45">
                  <a:extLst>
                    <a:ext uri="{FF2B5EF4-FFF2-40B4-BE49-F238E27FC236}">
                      <a16:creationId xmlns:a16="http://schemas.microsoft.com/office/drawing/2014/main" id="{B942738C-4800-4499-9A2E-6417B096F664}"/>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47" name="Groep 46">
                  <a:extLst>
                    <a:ext uri="{FF2B5EF4-FFF2-40B4-BE49-F238E27FC236}">
                      <a16:creationId xmlns:a16="http://schemas.microsoft.com/office/drawing/2014/main" id="{3D7375BB-B667-43EA-AE65-F3607F35EAAB}"/>
                    </a:ext>
                  </a:extLst>
                </p:cNvPr>
                <p:cNvGrpSpPr/>
                <p:nvPr userDrawn="1"/>
              </p:nvGrpSpPr>
              <p:grpSpPr>
                <a:xfrm>
                  <a:off x="-2866744" y="518074"/>
                  <a:ext cx="168701" cy="132575"/>
                  <a:chOff x="-2866744" y="518074"/>
                  <a:chExt cx="168701" cy="132575"/>
                </a:xfrm>
              </p:grpSpPr>
              <p:cxnSp>
                <p:nvCxnSpPr>
                  <p:cNvPr id="49" name="Rechte verbindingslijn 48">
                    <a:extLst>
                      <a:ext uri="{FF2B5EF4-FFF2-40B4-BE49-F238E27FC236}">
                        <a16:creationId xmlns:a16="http://schemas.microsoft.com/office/drawing/2014/main" id="{B5DE78C0-971C-473F-8551-0668D57EC8F5}"/>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93EF6EEE-F149-473B-9A40-18CC1A6399D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7F4F35C5-39A9-4C3E-9055-9A784B57B77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BF16DC2A-3145-482B-9D51-6055B446555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A06C01B1-1093-4D20-95D8-FA747BDDCD9D}"/>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8" name="Pijl: rechts 47">
                  <a:extLst>
                    <a:ext uri="{FF2B5EF4-FFF2-40B4-BE49-F238E27FC236}">
                      <a16:creationId xmlns:a16="http://schemas.microsoft.com/office/drawing/2014/main" id="{C4546A0D-63EC-49A0-B30F-613123C7A99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grpSp>
        <p:nvGrpSpPr>
          <p:cNvPr id="78" name="INSTRUCTIE">
            <a:extLst>
              <a:ext uri="{FF2B5EF4-FFF2-40B4-BE49-F238E27FC236}">
                <a16:creationId xmlns:a16="http://schemas.microsoft.com/office/drawing/2014/main" id="{B0DC836D-1370-49DA-B393-DDF60B20E224}"/>
              </a:ext>
            </a:extLst>
          </p:cNvPr>
          <p:cNvGrpSpPr/>
          <p:nvPr userDrawn="1"/>
        </p:nvGrpSpPr>
        <p:grpSpPr>
          <a:xfrm>
            <a:off x="12806492" y="0"/>
            <a:ext cx="3593091" cy="4440791"/>
            <a:chOff x="-3786165" y="0"/>
            <a:chExt cx="3593091" cy="4440791"/>
          </a:xfrm>
        </p:grpSpPr>
        <p:sp>
          <p:nvSpPr>
            <p:cNvPr id="80" name="Rechthoek 79">
              <a:extLst>
                <a:ext uri="{FF2B5EF4-FFF2-40B4-BE49-F238E27FC236}">
                  <a16:creationId xmlns:a16="http://schemas.microsoft.com/office/drawing/2014/main" id="{3ABB4241-4352-4B34-9D0A-C308ACB428BA}"/>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Afbeelding invoegen/opmaken</a:t>
              </a:r>
            </a:p>
          </p:txBody>
        </p:sp>
        <p:sp>
          <p:nvSpPr>
            <p:cNvPr id="81" name="Ovaal 80">
              <a:extLst>
                <a:ext uri="{FF2B5EF4-FFF2-40B4-BE49-F238E27FC236}">
                  <a16:creationId xmlns:a16="http://schemas.microsoft.com/office/drawing/2014/main" id="{E4E9830D-48A4-4A69-915D-B5A7CB186187}"/>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2" name="Rechthoek 81">
              <a:extLst>
                <a:ext uri="{FF2B5EF4-FFF2-40B4-BE49-F238E27FC236}">
                  <a16:creationId xmlns:a16="http://schemas.microsoft.com/office/drawing/2014/main" id="{F97D9110-CEBD-4B6A-8C5E-F5EE174A7D4E}"/>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3" name="Groep 82">
              <a:extLst>
                <a:ext uri="{FF2B5EF4-FFF2-40B4-BE49-F238E27FC236}">
                  <a16:creationId xmlns:a16="http://schemas.microsoft.com/office/drawing/2014/main" id="{816305C4-8C4F-4581-9C14-03516008841F}"/>
                </a:ext>
              </a:extLst>
            </p:cNvPr>
            <p:cNvGrpSpPr/>
            <p:nvPr userDrawn="1"/>
          </p:nvGrpSpPr>
          <p:grpSpPr>
            <a:xfrm>
              <a:off x="-3316179" y="1231351"/>
              <a:ext cx="294789" cy="318834"/>
              <a:chOff x="14466489" y="1001522"/>
              <a:chExt cx="290627" cy="314333"/>
            </a:xfrm>
          </p:grpSpPr>
          <p:sp>
            <p:nvSpPr>
              <p:cNvPr id="112" name="Rechthoek 111">
                <a:extLst>
                  <a:ext uri="{FF2B5EF4-FFF2-40B4-BE49-F238E27FC236}">
                    <a16:creationId xmlns:a16="http://schemas.microsoft.com/office/drawing/2014/main" id="{D9E9E523-8C19-4CF9-ADB3-D7B94C5964F3}"/>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13" name="Ovaal 112">
                <a:extLst>
                  <a:ext uri="{FF2B5EF4-FFF2-40B4-BE49-F238E27FC236}">
                    <a16:creationId xmlns:a16="http://schemas.microsoft.com/office/drawing/2014/main" id="{D357F3E7-95FB-466F-BE69-7174A9A2E31C}"/>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14" name="Vrije vorm: vorm 113">
                <a:extLst>
                  <a:ext uri="{FF2B5EF4-FFF2-40B4-BE49-F238E27FC236}">
                    <a16:creationId xmlns:a16="http://schemas.microsoft.com/office/drawing/2014/main" id="{AE43A57C-0A3C-4142-AC55-0E81BCD59949}"/>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dirty="0">
                  <a:solidFill>
                    <a:srgbClr val="211F26"/>
                  </a:solidFill>
                  <a:latin typeface="Calibri" panose="020F0502020204030204" pitchFamily="34" charset="0"/>
                  <a:cs typeface="Calibri" panose="020F0502020204030204" pitchFamily="34" charset="0"/>
                </a:endParaRPr>
              </a:p>
            </p:txBody>
          </p:sp>
          <p:sp>
            <p:nvSpPr>
              <p:cNvPr id="115" name="Rechthoek: afgeronde hoeken 114">
                <a:extLst>
                  <a:ext uri="{FF2B5EF4-FFF2-40B4-BE49-F238E27FC236}">
                    <a16:creationId xmlns:a16="http://schemas.microsoft.com/office/drawing/2014/main" id="{BA9B12D0-B984-40B4-A623-BF4431754AE3}"/>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cxnSp>
            <p:nvCxnSpPr>
              <p:cNvPr id="116" name="Rechte verbindingslijn 115">
                <a:extLst>
                  <a:ext uri="{FF2B5EF4-FFF2-40B4-BE49-F238E27FC236}">
                    <a16:creationId xmlns:a16="http://schemas.microsoft.com/office/drawing/2014/main" id="{64B55FC6-BB5A-48F9-9E38-B903625D719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7" name="Rechte verbindingslijn 116">
                <a:extLst>
                  <a:ext uri="{FF2B5EF4-FFF2-40B4-BE49-F238E27FC236}">
                    <a16:creationId xmlns:a16="http://schemas.microsoft.com/office/drawing/2014/main" id="{85FB6E1B-CAA7-4619-A949-81572A95AC60}"/>
                  </a:ext>
                </a:extLst>
              </p:cNvPr>
              <p:cNvCxnSpPr>
                <a:cxnSpLocks/>
                <a:stCxn id="11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4" name="Ovaal 83">
              <a:extLst>
                <a:ext uri="{FF2B5EF4-FFF2-40B4-BE49-F238E27FC236}">
                  <a16:creationId xmlns:a16="http://schemas.microsoft.com/office/drawing/2014/main" id="{47F53988-D643-46EB-B607-EABE6111D7BE}"/>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5" name="Rechthoek 84">
              <a:extLst>
                <a:ext uri="{FF2B5EF4-FFF2-40B4-BE49-F238E27FC236}">
                  <a16:creationId xmlns:a16="http://schemas.microsoft.com/office/drawing/2014/main" id="{DB5FFDB9-5BA5-491C-9C47-AF483C9298C7}"/>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6" name="Groep 85">
              <a:extLst>
                <a:ext uri="{FF2B5EF4-FFF2-40B4-BE49-F238E27FC236}">
                  <a16:creationId xmlns:a16="http://schemas.microsoft.com/office/drawing/2014/main" id="{2C5498F1-B859-402A-A2FD-28F9EC8B2184}"/>
                </a:ext>
              </a:extLst>
            </p:cNvPr>
            <p:cNvGrpSpPr/>
            <p:nvPr userDrawn="1"/>
          </p:nvGrpSpPr>
          <p:grpSpPr>
            <a:xfrm>
              <a:off x="-3311319" y="2164285"/>
              <a:ext cx="825500" cy="209550"/>
              <a:chOff x="13504624" y="2482850"/>
              <a:chExt cx="825500" cy="209550"/>
            </a:xfrm>
          </p:grpSpPr>
          <p:sp>
            <p:nvSpPr>
              <p:cNvPr id="109" name="Rechthoek 108">
                <a:extLst>
                  <a:ext uri="{FF2B5EF4-FFF2-40B4-BE49-F238E27FC236}">
                    <a16:creationId xmlns:a16="http://schemas.microsoft.com/office/drawing/2014/main" id="{06E661C3-5932-4416-A066-D6C67FDF1010}"/>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Invoegen</a:t>
                </a:r>
              </a:p>
            </p:txBody>
          </p:sp>
          <p:cxnSp>
            <p:nvCxnSpPr>
              <p:cNvPr id="110" name="Rechte verbindingslijn 109">
                <a:extLst>
                  <a:ext uri="{FF2B5EF4-FFF2-40B4-BE49-F238E27FC236}">
                    <a16:creationId xmlns:a16="http://schemas.microsoft.com/office/drawing/2014/main" id="{DD05E31E-E2A7-489A-8B56-2C42C1AE48D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11" name="Gelijkbenige driehoek 110">
                <a:extLst>
                  <a:ext uri="{FF2B5EF4-FFF2-40B4-BE49-F238E27FC236}">
                    <a16:creationId xmlns:a16="http://schemas.microsoft.com/office/drawing/2014/main" id="{3BE622D3-CA84-4590-939C-59EF100F48EA}"/>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dirty="0">
                  <a:solidFill>
                    <a:srgbClr val="211F26"/>
                  </a:solidFill>
                  <a:latin typeface="Calibri" panose="020F0502020204030204" pitchFamily="34" charset="0"/>
                  <a:cs typeface="Calibri" panose="020F0502020204030204" pitchFamily="34" charset="0"/>
                </a:endParaRPr>
              </a:p>
            </p:txBody>
          </p:sp>
        </p:grpSp>
        <p:sp>
          <p:nvSpPr>
            <p:cNvPr id="87" name="Ovaal 86">
              <a:extLst>
                <a:ext uri="{FF2B5EF4-FFF2-40B4-BE49-F238E27FC236}">
                  <a16:creationId xmlns:a16="http://schemas.microsoft.com/office/drawing/2014/main" id="{556A98B4-A7E5-4B54-A15F-43AB942ED37E}"/>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8" name="Rechthoek 87">
              <a:extLst>
                <a:ext uri="{FF2B5EF4-FFF2-40B4-BE49-F238E27FC236}">
                  <a16:creationId xmlns:a16="http://schemas.microsoft.com/office/drawing/2014/main" id="{D1D4F192-B909-4C08-950C-55CD2ED0E552}"/>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89" name="Groep 88">
              <a:extLst>
                <a:ext uri="{FF2B5EF4-FFF2-40B4-BE49-F238E27FC236}">
                  <a16:creationId xmlns:a16="http://schemas.microsoft.com/office/drawing/2014/main" id="{97AEDBDF-9E0F-4E7D-961D-D04F2AE78A75}"/>
                </a:ext>
              </a:extLst>
            </p:cNvPr>
            <p:cNvGrpSpPr/>
            <p:nvPr userDrawn="1"/>
          </p:nvGrpSpPr>
          <p:grpSpPr>
            <a:xfrm>
              <a:off x="-3408294" y="3643742"/>
              <a:ext cx="622283" cy="612920"/>
              <a:chOff x="12617641" y="3403239"/>
              <a:chExt cx="752963" cy="741634"/>
            </a:xfrm>
          </p:grpSpPr>
          <p:grpSp>
            <p:nvGrpSpPr>
              <p:cNvPr id="93" name="Groep 92">
                <a:extLst>
                  <a:ext uri="{FF2B5EF4-FFF2-40B4-BE49-F238E27FC236}">
                    <a16:creationId xmlns:a16="http://schemas.microsoft.com/office/drawing/2014/main" id="{D717DAE9-3D30-421E-9BD2-636834661505}"/>
                  </a:ext>
                </a:extLst>
              </p:cNvPr>
              <p:cNvGrpSpPr/>
              <p:nvPr userDrawn="1"/>
            </p:nvGrpSpPr>
            <p:grpSpPr>
              <a:xfrm>
                <a:off x="12771530" y="3403239"/>
                <a:ext cx="467176" cy="448491"/>
                <a:chOff x="12782157" y="3403239"/>
                <a:chExt cx="467176" cy="448491"/>
              </a:xfrm>
            </p:grpSpPr>
            <p:grpSp>
              <p:nvGrpSpPr>
                <p:cNvPr id="96" name="Groep 95">
                  <a:extLst>
                    <a:ext uri="{FF2B5EF4-FFF2-40B4-BE49-F238E27FC236}">
                      <a16:creationId xmlns:a16="http://schemas.microsoft.com/office/drawing/2014/main" id="{A11513AA-1AF3-4290-9A7B-2FC0D2FDC253}"/>
                    </a:ext>
                  </a:extLst>
                </p:cNvPr>
                <p:cNvGrpSpPr/>
                <p:nvPr userDrawn="1"/>
              </p:nvGrpSpPr>
              <p:grpSpPr>
                <a:xfrm>
                  <a:off x="12782157" y="3403239"/>
                  <a:ext cx="412976" cy="396132"/>
                  <a:chOff x="13554906" y="3320109"/>
                  <a:chExt cx="443917" cy="425811"/>
                </a:xfrm>
              </p:grpSpPr>
              <p:grpSp>
                <p:nvGrpSpPr>
                  <p:cNvPr id="103" name="Groep 102">
                    <a:extLst>
                      <a:ext uri="{FF2B5EF4-FFF2-40B4-BE49-F238E27FC236}">
                        <a16:creationId xmlns:a16="http://schemas.microsoft.com/office/drawing/2014/main" id="{CF27DED1-0EB8-47C2-95D2-0504452F16FB}"/>
                      </a:ext>
                    </a:extLst>
                  </p:cNvPr>
                  <p:cNvGrpSpPr/>
                  <p:nvPr userDrawn="1"/>
                </p:nvGrpSpPr>
                <p:grpSpPr>
                  <a:xfrm>
                    <a:off x="13554906" y="3320109"/>
                    <a:ext cx="443917" cy="425811"/>
                    <a:chOff x="12909684" y="1276143"/>
                    <a:chExt cx="443917" cy="425811"/>
                  </a:xfrm>
                </p:grpSpPr>
                <p:sp>
                  <p:nvSpPr>
                    <p:cNvPr id="106" name="Rechthoek 105">
                      <a:extLst>
                        <a:ext uri="{FF2B5EF4-FFF2-40B4-BE49-F238E27FC236}">
                          <a16:creationId xmlns:a16="http://schemas.microsoft.com/office/drawing/2014/main" id="{F2048758-4D18-4BAE-B769-3D026DEC6981}"/>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07" name="Rechthoek 106">
                      <a:extLst>
                        <a:ext uri="{FF2B5EF4-FFF2-40B4-BE49-F238E27FC236}">
                          <a16:creationId xmlns:a16="http://schemas.microsoft.com/office/drawing/2014/main" id="{178AFAAE-58C6-43C9-B8A2-AEF5A136BC7A}"/>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dirty="0">
                        <a:solidFill>
                          <a:srgbClr val="211F26"/>
                        </a:solidFill>
                        <a:latin typeface="Calibri" panose="020F0502020204030204" pitchFamily="34" charset="0"/>
                        <a:cs typeface="Calibri" panose="020F0502020204030204" pitchFamily="34" charset="0"/>
                      </a:endParaRPr>
                    </a:p>
                  </p:txBody>
                </p:sp>
                <p:sp>
                  <p:nvSpPr>
                    <p:cNvPr id="108" name="Ovaal 107">
                      <a:extLst>
                        <a:ext uri="{FF2B5EF4-FFF2-40B4-BE49-F238E27FC236}">
                          <a16:creationId xmlns:a16="http://schemas.microsoft.com/office/drawing/2014/main" id="{309C58F8-C92A-4561-8915-9C21E145696D}"/>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pic>
                <p:nvPicPr>
                  <p:cNvPr id="104" name="Afbeelding 103">
                    <a:extLst>
                      <a:ext uri="{FF2B5EF4-FFF2-40B4-BE49-F238E27FC236}">
                        <a16:creationId xmlns:a16="http://schemas.microsoft.com/office/drawing/2014/main" id="{CAD7AA07-FE65-42E5-8F53-9440D8379FB1}"/>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5" name="Afbeelding 104">
                    <a:extLst>
                      <a:ext uri="{FF2B5EF4-FFF2-40B4-BE49-F238E27FC236}">
                        <a16:creationId xmlns:a16="http://schemas.microsoft.com/office/drawing/2014/main" id="{6E0BB2D9-D78E-4D93-8D80-ECAF5675DAEF}"/>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97" name="Groep 96">
                  <a:extLst>
                    <a:ext uri="{FF2B5EF4-FFF2-40B4-BE49-F238E27FC236}">
                      <a16:creationId xmlns:a16="http://schemas.microsoft.com/office/drawing/2014/main" id="{0D4FBBB3-F5D9-496A-992C-2CAED73707BB}"/>
                    </a:ext>
                  </a:extLst>
                </p:cNvPr>
                <p:cNvGrpSpPr/>
                <p:nvPr userDrawn="1"/>
              </p:nvGrpSpPr>
              <p:grpSpPr>
                <a:xfrm>
                  <a:off x="13103513" y="3705268"/>
                  <a:ext cx="145820" cy="146462"/>
                  <a:chOff x="13096169" y="3602278"/>
                  <a:chExt cx="145820" cy="146462"/>
                </a:xfrm>
              </p:grpSpPr>
              <p:sp>
                <p:nvSpPr>
                  <p:cNvPr id="101" name="Rechthoek 100">
                    <a:extLst>
                      <a:ext uri="{FF2B5EF4-FFF2-40B4-BE49-F238E27FC236}">
                        <a16:creationId xmlns:a16="http://schemas.microsoft.com/office/drawing/2014/main" id="{CA4908DB-5CD6-4B1B-BCFF-211E399589E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02" name="Rechthoek 101">
                    <a:extLst>
                      <a:ext uri="{FF2B5EF4-FFF2-40B4-BE49-F238E27FC236}">
                        <a16:creationId xmlns:a16="http://schemas.microsoft.com/office/drawing/2014/main" id="{43695715-E470-4454-83C1-5A9D258472E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98" name="Groep 97">
                  <a:extLst>
                    <a:ext uri="{FF2B5EF4-FFF2-40B4-BE49-F238E27FC236}">
                      <a16:creationId xmlns:a16="http://schemas.microsoft.com/office/drawing/2014/main" id="{AFC3B480-4CBF-4FEF-A4E8-68ACA988E446}"/>
                    </a:ext>
                  </a:extLst>
                </p:cNvPr>
                <p:cNvGrpSpPr/>
                <p:nvPr userDrawn="1"/>
              </p:nvGrpSpPr>
              <p:grpSpPr>
                <a:xfrm rot="10800000">
                  <a:off x="13061402" y="3665637"/>
                  <a:ext cx="145820" cy="146462"/>
                  <a:chOff x="13096169" y="3602278"/>
                  <a:chExt cx="145820" cy="146462"/>
                </a:xfrm>
              </p:grpSpPr>
              <p:sp>
                <p:nvSpPr>
                  <p:cNvPr id="99" name="Rechthoek 98">
                    <a:extLst>
                      <a:ext uri="{FF2B5EF4-FFF2-40B4-BE49-F238E27FC236}">
                        <a16:creationId xmlns:a16="http://schemas.microsoft.com/office/drawing/2014/main" id="{4E947A6A-8F32-4B4A-B15D-EEAA3952CDF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sp>
                <p:nvSpPr>
                  <p:cNvPr id="100" name="Rechthoek 99">
                    <a:extLst>
                      <a:ext uri="{FF2B5EF4-FFF2-40B4-BE49-F238E27FC236}">
                        <a16:creationId xmlns:a16="http://schemas.microsoft.com/office/drawing/2014/main" id="{526E97EE-8901-4937-9E4D-81D6E69D11E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
            <p:nvSpPr>
              <p:cNvPr id="94" name="Rechthoek 93">
                <a:extLst>
                  <a:ext uri="{FF2B5EF4-FFF2-40B4-BE49-F238E27FC236}">
                    <a16:creationId xmlns:a16="http://schemas.microsoft.com/office/drawing/2014/main" id="{4FA72639-68D2-4A7D-857D-EA93B6F05AA0}"/>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dirty="0">
                    <a:solidFill>
                      <a:srgbClr val="211F26"/>
                    </a:solidFill>
                    <a:latin typeface="Calibri" panose="020F0502020204030204" pitchFamily="34" charset="0"/>
                    <a:cs typeface="Calibri" panose="020F0502020204030204" pitchFamily="34" charset="0"/>
                  </a:rPr>
                  <a:t>Bijsnijden</a:t>
                </a:r>
              </a:p>
            </p:txBody>
          </p:sp>
          <p:sp>
            <p:nvSpPr>
              <p:cNvPr id="95" name="Gelijkbenige driehoek 94">
                <a:extLst>
                  <a:ext uri="{FF2B5EF4-FFF2-40B4-BE49-F238E27FC236}">
                    <a16:creationId xmlns:a16="http://schemas.microsoft.com/office/drawing/2014/main" id="{21D0178D-B74B-4B56-8BF2-6C86681CCF88}"/>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sp>
        <p:nvSpPr>
          <p:cNvPr id="3" name="Tijdelijke aanduiding voor verticale tekst 2">
            <a:extLst>
              <a:ext uri="{FF2B5EF4-FFF2-40B4-BE49-F238E27FC236}">
                <a16:creationId xmlns:a16="http://schemas.microsoft.com/office/drawing/2014/main" id="{243E770C-4609-971B-6276-587D25FEA628}"/>
              </a:ext>
            </a:extLst>
          </p:cNvPr>
          <p:cNvSpPr>
            <a:spLocks noGrp="1"/>
          </p:cNvSpPr>
          <p:nvPr>
            <p:ph type="body" orient="vert" idx="14" hasCustomPrompt="1"/>
          </p:nvPr>
        </p:nvSpPr>
        <p:spPr>
          <a:xfrm>
            <a:off x="515938" y="3810001"/>
            <a:ext cx="11160124" cy="782030"/>
          </a:xfrm>
        </p:spPr>
        <p:txBody>
          <a:bodyPr vert="horz" numCol="1" spcCol="180000"/>
          <a:lstStyle>
            <a:lvl1pPr>
              <a:defRPr b="0" i="0">
                <a:latin typeface="Lato Light" panose="020F0502020204030203" pitchFamily="34" charset="0"/>
              </a:defRPr>
            </a:lvl1pPr>
            <a:lvl2pPr>
              <a:defRPr b="0" i="0">
                <a:latin typeface="Lato Light" panose="020F0502020204030203" pitchFamily="34" charset="0"/>
              </a:defRPr>
            </a:lvl2pPr>
            <a:lvl3pPr>
              <a:defRPr b="0" i="0">
                <a:latin typeface="Lato Light" panose="020F0502020204030203" pitchFamily="34" charset="0"/>
              </a:defRPr>
            </a:lvl3pPr>
            <a:lvl4pPr>
              <a:defRPr b="0" i="0">
                <a:latin typeface="Lato Light" panose="020F0502020204030203" pitchFamily="34" charset="0"/>
              </a:defRPr>
            </a:lvl4pPr>
            <a:lvl5pPr>
              <a:defRPr b="0" i="0">
                <a:latin typeface="Lato Light" panose="020F0502020204030203" pitchFamily="34" charset="0"/>
              </a:defRPr>
            </a:lvl5pPr>
            <a:lvl6pPr>
              <a:defRPr b="0" i="0">
                <a:latin typeface="Lato Light" panose="020F0502020204030203" pitchFamily="34" charset="0"/>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Kop #1</a:t>
            </a:r>
          </a:p>
          <a:p>
            <a:pPr lvl="5"/>
            <a:r>
              <a:rPr lang="nl-NL" noProof="0" dirty="0"/>
              <a:t>Kop #2</a:t>
            </a:r>
          </a:p>
        </p:txBody>
      </p:sp>
    </p:spTree>
    <p:extLst>
      <p:ext uri="{BB962C8B-B14F-4D97-AF65-F5344CB8AC3E}">
        <p14:creationId xmlns:p14="http://schemas.microsoft.com/office/powerpoint/2010/main" val="69235325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el slide (wit)">
    <p:spTree>
      <p:nvGrpSpPr>
        <p:cNvPr id="1" name=""/>
        <p:cNvGrpSpPr/>
        <p:nvPr/>
      </p:nvGrpSpPr>
      <p:grpSpPr>
        <a:xfrm>
          <a:off x="0" y="0"/>
          <a:ext cx="0" cy="0"/>
          <a:chOff x="0" y="0"/>
          <a:chExt cx="0" cy="0"/>
        </a:xfrm>
      </p:grpSpPr>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Titel slide (Wit)</a:t>
            </a:r>
          </a:p>
        </p:txBody>
      </p:sp>
      <p:sp>
        <p:nvSpPr>
          <p:cNvPr id="86" name="Gouden lijn">
            <a:extLst>
              <a:ext uri="{FF2B5EF4-FFF2-40B4-BE49-F238E27FC236}">
                <a16:creationId xmlns:a16="http://schemas.microsoft.com/office/drawing/2014/main" id="{07FFCEC0-ABB5-4A76-A7E4-74506CE6AC87}"/>
              </a:ext>
            </a:extLst>
          </p:cNvPr>
          <p:cNvSpPr/>
          <p:nvPr userDrawn="1"/>
        </p:nvSpPr>
        <p:spPr>
          <a:xfrm>
            <a:off x="-1" y="819132"/>
            <a:ext cx="12202751" cy="25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32" name="Kroon">
            <a:extLst>
              <a:ext uri="{FF2B5EF4-FFF2-40B4-BE49-F238E27FC236}">
                <a16:creationId xmlns:a16="http://schemas.microsoft.com/office/drawing/2014/main" id="{16FBAC7B-11B1-4FAB-BFF4-1E0BF7614859}"/>
              </a:ext>
            </a:extLst>
          </p:cNvPr>
          <p:cNvGrpSpPr/>
          <p:nvPr userDrawn="1"/>
        </p:nvGrpSpPr>
        <p:grpSpPr>
          <a:xfrm>
            <a:off x="-856967" y="1659891"/>
            <a:ext cx="4925729" cy="5129530"/>
            <a:chOff x="-856967" y="1659891"/>
            <a:chExt cx="4925729" cy="5129530"/>
          </a:xfrm>
          <a:solidFill>
            <a:srgbClr val="DEE2ED"/>
          </a:solidFill>
        </p:grpSpPr>
        <p:sp>
          <p:nvSpPr>
            <p:cNvPr id="33" name="Vrije vorm: vorm 32">
              <a:extLst>
                <a:ext uri="{FF2B5EF4-FFF2-40B4-BE49-F238E27FC236}">
                  <a16:creationId xmlns:a16="http://schemas.microsoft.com/office/drawing/2014/main" id="{032D8FA9-1790-4A55-BDD5-A06ACC2C15AF}"/>
                </a:ext>
              </a:extLst>
            </p:cNvPr>
            <p:cNvSpPr>
              <a:spLocks/>
            </p:cNvSpPr>
            <p:nvPr userDrawn="1"/>
          </p:nvSpPr>
          <p:spPr bwMode="auto">
            <a:xfrm>
              <a:off x="-3175" y="5734356"/>
              <a:ext cx="2610836" cy="1055065"/>
            </a:xfrm>
            <a:custGeom>
              <a:avLst/>
              <a:gdLst>
                <a:gd name="connsiteX0" fmla="*/ 2167347 w 2610836"/>
                <a:gd name="connsiteY0" fmla="*/ 0 h 1055065"/>
                <a:gd name="connsiteX1" fmla="*/ 2410151 w 2610836"/>
                <a:gd name="connsiteY1" fmla="*/ 148951 h 1055065"/>
                <a:gd name="connsiteX2" fmla="*/ 2610836 w 2610836"/>
                <a:gd name="connsiteY2" fmla="*/ 315278 h 1055065"/>
                <a:gd name="connsiteX3" fmla="*/ 2271406 w 2610836"/>
                <a:gd name="connsiteY3" fmla="*/ 702549 h 1055065"/>
                <a:gd name="connsiteX4" fmla="*/ 1498397 w 2610836"/>
                <a:gd name="connsiteY4" fmla="*/ 997968 h 1055065"/>
                <a:gd name="connsiteX5" fmla="*/ 854223 w 2610836"/>
                <a:gd name="connsiteY5" fmla="*/ 1055065 h 1055065"/>
                <a:gd name="connsiteX6" fmla="*/ 210048 w 2610836"/>
                <a:gd name="connsiteY6" fmla="*/ 997968 h 1055065"/>
                <a:gd name="connsiteX7" fmla="*/ 11183 w 2610836"/>
                <a:gd name="connsiteY7" fmla="*/ 950063 h 1055065"/>
                <a:gd name="connsiteX8" fmla="*/ 0 w 2610836"/>
                <a:gd name="connsiteY8" fmla="*/ 946463 h 1055065"/>
                <a:gd name="connsiteX9" fmla="*/ 0 w 2610836"/>
                <a:gd name="connsiteY9" fmla="*/ 266160 h 1055065"/>
                <a:gd name="connsiteX10" fmla="*/ 97628 w 2610836"/>
                <a:gd name="connsiteY10" fmla="*/ 296970 h 1055065"/>
                <a:gd name="connsiteX11" fmla="*/ 452852 w 2610836"/>
                <a:gd name="connsiteY11" fmla="*/ 364929 h 1055065"/>
                <a:gd name="connsiteX12" fmla="*/ 848663 w 2610836"/>
                <a:gd name="connsiteY12" fmla="*/ 392488 h 1055065"/>
                <a:gd name="connsiteX13" fmla="*/ 852985 w 2610836"/>
                <a:gd name="connsiteY13" fmla="*/ 392292 h 1055065"/>
                <a:gd name="connsiteX14" fmla="*/ 857310 w 2610836"/>
                <a:gd name="connsiteY14" fmla="*/ 392488 h 1055065"/>
                <a:gd name="connsiteX15" fmla="*/ 1255593 w 2610836"/>
                <a:gd name="connsiteY15" fmla="*/ 364929 h 1055065"/>
                <a:gd name="connsiteX16" fmla="*/ 1889857 w 2610836"/>
                <a:gd name="connsiteY16" fmla="*/ 201083 h 1055065"/>
                <a:gd name="connsiteX17" fmla="*/ 2167347 w 2610836"/>
                <a:gd name="connsiteY17" fmla="*/ 0 h 105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10836" h="1055065">
                  <a:moveTo>
                    <a:pt x="2167347" y="0"/>
                  </a:moveTo>
                  <a:cubicBezTo>
                    <a:pt x="2167347" y="0"/>
                    <a:pt x="2323435" y="81923"/>
                    <a:pt x="2410151" y="148951"/>
                  </a:cubicBezTo>
                  <a:cubicBezTo>
                    <a:pt x="2459703" y="186188"/>
                    <a:pt x="2610836" y="315278"/>
                    <a:pt x="2610836" y="315278"/>
                  </a:cubicBezTo>
                  <a:cubicBezTo>
                    <a:pt x="2608359" y="362446"/>
                    <a:pt x="2514210" y="551117"/>
                    <a:pt x="2271406" y="702549"/>
                  </a:cubicBezTo>
                  <a:cubicBezTo>
                    <a:pt x="2028602" y="853982"/>
                    <a:pt x="1761022" y="943352"/>
                    <a:pt x="1498397" y="997968"/>
                  </a:cubicBezTo>
                  <a:cubicBezTo>
                    <a:pt x="1233294" y="1052583"/>
                    <a:pt x="854223" y="1055065"/>
                    <a:pt x="854223" y="1055065"/>
                  </a:cubicBezTo>
                  <a:cubicBezTo>
                    <a:pt x="854223" y="1055065"/>
                    <a:pt x="472673" y="1052583"/>
                    <a:pt x="210048" y="997968"/>
                  </a:cubicBezTo>
                  <a:cubicBezTo>
                    <a:pt x="143773" y="984314"/>
                    <a:pt x="77342" y="968488"/>
                    <a:pt x="11183" y="950063"/>
                  </a:cubicBezTo>
                  <a:lnTo>
                    <a:pt x="0" y="946463"/>
                  </a:lnTo>
                  <a:lnTo>
                    <a:pt x="0" y="266160"/>
                  </a:lnTo>
                  <a:lnTo>
                    <a:pt x="97628" y="296970"/>
                  </a:lnTo>
                  <a:cubicBezTo>
                    <a:pt x="197041" y="324588"/>
                    <a:pt x="309152" y="347552"/>
                    <a:pt x="452852" y="364929"/>
                  </a:cubicBezTo>
                  <a:cubicBezTo>
                    <a:pt x="702161" y="395340"/>
                    <a:pt x="822479" y="393439"/>
                    <a:pt x="848663" y="392488"/>
                  </a:cubicBezTo>
                  <a:lnTo>
                    <a:pt x="852985" y="392292"/>
                  </a:lnTo>
                  <a:lnTo>
                    <a:pt x="857310" y="392488"/>
                  </a:lnTo>
                  <a:cubicBezTo>
                    <a:pt x="883528" y="393439"/>
                    <a:pt x="1004117" y="395340"/>
                    <a:pt x="1255593" y="364929"/>
                  </a:cubicBezTo>
                  <a:cubicBezTo>
                    <a:pt x="1540516" y="330174"/>
                    <a:pt x="1701559" y="273076"/>
                    <a:pt x="1889857" y="201083"/>
                  </a:cubicBezTo>
                  <a:cubicBezTo>
                    <a:pt x="2075676" y="126608"/>
                    <a:pt x="2167347" y="0"/>
                    <a:pt x="216734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nl-NL"/>
            </a:p>
          </p:txBody>
        </p:sp>
        <p:sp>
          <p:nvSpPr>
            <p:cNvPr id="34" name="Vrije vorm: vorm 33">
              <a:extLst>
                <a:ext uri="{FF2B5EF4-FFF2-40B4-BE49-F238E27FC236}">
                  <a16:creationId xmlns:a16="http://schemas.microsoft.com/office/drawing/2014/main" id="{DD0DB557-34CF-4D7A-9471-A06CA4876B1E}"/>
                </a:ext>
              </a:extLst>
            </p:cNvPr>
            <p:cNvSpPr>
              <a:spLocks/>
            </p:cNvSpPr>
            <p:nvPr userDrawn="1"/>
          </p:nvSpPr>
          <p:spPr bwMode="auto">
            <a:xfrm>
              <a:off x="848898" y="5253071"/>
              <a:ext cx="7434" cy="125"/>
            </a:xfrm>
            <a:custGeom>
              <a:avLst/>
              <a:gdLst>
                <a:gd name="connsiteX0" fmla="*/ 0 w 7434"/>
                <a:gd name="connsiteY0" fmla="*/ 0 h 125"/>
                <a:gd name="connsiteX1" fmla="*/ 7434 w 7434"/>
                <a:gd name="connsiteY1" fmla="*/ 0 h 125"/>
                <a:gd name="connsiteX2" fmla="*/ 3717 w 7434"/>
                <a:gd name="connsiteY2" fmla="*/ 125 h 125"/>
                <a:gd name="connsiteX3" fmla="*/ 0 w 7434"/>
                <a:gd name="connsiteY3" fmla="*/ 0 h 125"/>
              </a:gdLst>
              <a:ahLst/>
              <a:cxnLst>
                <a:cxn ang="0">
                  <a:pos x="connsiteX0" y="connsiteY0"/>
                </a:cxn>
                <a:cxn ang="0">
                  <a:pos x="connsiteX1" y="connsiteY1"/>
                </a:cxn>
                <a:cxn ang="0">
                  <a:pos x="connsiteX2" y="connsiteY2"/>
                </a:cxn>
                <a:cxn ang="0">
                  <a:pos x="connsiteX3" y="connsiteY3"/>
                </a:cxn>
              </a:cxnLst>
              <a:rect l="l" t="t" r="r" b="b"/>
              <a:pathLst>
                <a:path w="7434" h="125">
                  <a:moveTo>
                    <a:pt x="0" y="0"/>
                  </a:moveTo>
                  <a:cubicBezTo>
                    <a:pt x="0" y="0"/>
                    <a:pt x="0" y="0"/>
                    <a:pt x="7434" y="0"/>
                  </a:cubicBezTo>
                  <a:lnTo>
                    <a:pt x="3717" y="12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nl-NL"/>
            </a:p>
          </p:txBody>
        </p:sp>
        <p:sp>
          <p:nvSpPr>
            <p:cNvPr id="35" name="Vrije vorm: vorm 34">
              <a:extLst>
                <a:ext uri="{FF2B5EF4-FFF2-40B4-BE49-F238E27FC236}">
                  <a16:creationId xmlns:a16="http://schemas.microsoft.com/office/drawing/2014/main" id="{26810FAF-A7E5-43EE-897C-9C1F41F1FC49}"/>
                </a:ext>
              </a:extLst>
            </p:cNvPr>
            <p:cNvSpPr>
              <a:spLocks/>
            </p:cNvSpPr>
            <p:nvPr userDrawn="1"/>
          </p:nvSpPr>
          <p:spPr bwMode="auto">
            <a:xfrm>
              <a:off x="-3174" y="5253196"/>
              <a:ext cx="2613971" cy="667717"/>
            </a:xfrm>
            <a:custGeom>
              <a:avLst/>
              <a:gdLst>
                <a:gd name="connsiteX0" fmla="*/ 855790 w 2613971"/>
                <a:gd name="connsiteY0" fmla="*/ 0 h 667717"/>
                <a:gd name="connsiteX1" fmla="*/ 1117070 w 2613971"/>
                <a:gd name="connsiteY1" fmla="*/ 8783 h 667717"/>
                <a:gd name="connsiteX2" fmla="*/ 2113404 w 2613971"/>
                <a:gd name="connsiteY2" fmla="*/ 233248 h 667717"/>
                <a:gd name="connsiteX3" fmla="*/ 2613971 w 2613971"/>
                <a:gd name="connsiteY3" fmla="*/ 667717 h 667717"/>
                <a:gd name="connsiteX4" fmla="*/ 2447941 w 2613971"/>
                <a:gd name="connsiteY4" fmla="*/ 538618 h 667717"/>
                <a:gd name="connsiteX5" fmla="*/ 1977111 w 2613971"/>
                <a:gd name="connsiteY5" fmla="*/ 285384 h 667717"/>
                <a:gd name="connsiteX6" fmla="*/ 1387333 w 2613971"/>
                <a:gd name="connsiteY6" fmla="*/ 151319 h 667717"/>
                <a:gd name="connsiteX7" fmla="*/ 855825 w 2613971"/>
                <a:gd name="connsiteY7" fmla="*/ 116569 h 667717"/>
                <a:gd name="connsiteX8" fmla="*/ 855790 w 2613971"/>
                <a:gd name="connsiteY8" fmla="*/ 116569 h 667717"/>
                <a:gd name="connsiteX9" fmla="*/ 859507 w 2613971"/>
                <a:gd name="connsiteY9" fmla="*/ 116561 h 667717"/>
                <a:gd name="connsiteX10" fmla="*/ 852073 w 2613971"/>
                <a:gd name="connsiteY10" fmla="*/ 116561 h 667717"/>
                <a:gd name="connsiteX11" fmla="*/ 855790 w 2613971"/>
                <a:gd name="connsiteY11" fmla="*/ 116569 h 667717"/>
                <a:gd name="connsiteX12" fmla="*/ 855755 w 2613971"/>
                <a:gd name="connsiteY12" fmla="*/ 116569 h 667717"/>
                <a:gd name="connsiteX13" fmla="*/ 324247 w 2613971"/>
                <a:gd name="connsiteY13" fmla="*/ 151319 h 667717"/>
                <a:gd name="connsiteX14" fmla="*/ 9723 w 2613971"/>
                <a:gd name="connsiteY14" fmla="*/ 206743 h 667717"/>
                <a:gd name="connsiteX15" fmla="*/ 0 w 2613971"/>
                <a:gd name="connsiteY15" fmla="*/ 209109 h 667717"/>
                <a:gd name="connsiteX16" fmla="*/ 0 w 2613971"/>
                <a:gd name="connsiteY16" fmla="*/ 100102 h 667717"/>
                <a:gd name="connsiteX17" fmla="*/ 58558 w 2613971"/>
                <a:gd name="connsiteY17" fmla="*/ 85976 h 667717"/>
                <a:gd name="connsiteX18" fmla="*/ 594510 w 2613971"/>
                <a:gd name="connsiteY18" fmla="*/ 8783 h 667717"/>
                <a:gd name="connsiteX19" fmla="*/ 855790 w 2613971"/>
                <a:gd name="connsiteY19" fmla="*/ 0 h 667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13971" h="667717">
                  <a:moveTo>
                    <a:pt x="855790" y="0"/>
                  </a:moveTo>
                  <a:lnTo>
                    <a:pt x="1117070" y="8783"/>
                  </a:lnTo>
                  <a:cubicBezTo>
                    <a:pt x="1702782" y="48598"/>
                    <a:pt x="2057028" y="209352"/>
                    <a:pt x="2113404" y="233248"/>
                  </a:cubicBezTo>
                  <a:cubicBezTo>
                    <a:pt x="2180311" y="258074"/>
                    <a:pt x="2584234" y="431862"/>
                    <a:pt x="2613971" y="667717"/>
                  </a:cubicBezTo>
                  <a:cubicBezTo>
                    <a:pt x="2613971" y="667717"/>
                    <a:pt x="2502459" y="578341"/>
                    <a:pt x="2447941" y="538618"/>
                  </a:cubicBezTo>
                  <a:cubicBezTo>
                    <a:pt x="2393424" y="496412"/>
                    <a:pt x="2217482" y="369795"/>
                    <a:pt x="1977111" y="285384"/>
                  </a:cubicBezTo>
                  <a:cubicBezTo>
                    <a:pt x="1736739" y="198490"/>
                    <a:pt x="1451763" y="158767"/>
                    <a:pt x="1387333" y="151319"/>
                  </a:cubicBezTo>
                  <a:cubicBezTo>
                    <a:pt x="1194509" y="118734"/>
                    <a:pt x="892787" y="116697"/>
                    <a:pt x="855825" y="116569"/>
                  </a:cubicBezTo>
                  <a:lnTo>
                    <a:pt x="855790" y="116569"/>
                  </a:lnTo>
                  <a:lnTo>
                    <a:pt x="859507" y="116561"/>
                  </a:lnTo>
                  <a:lnTo>
                    <a:pt x="852073" y="116561"/>
                  </a:lnTo>
                  <a:lnTo>
                    <a:pt x="855790" y="116569"/>
                  </a:lnTo>
                  <a:lnTo>
                    <a:pt x="855755" y="116569"/>
                  </a:lnTo>
                  <a:cubicBezTo>
                    <a:pt x="818793" y="116697"/>
                    <a:pt x="517071" y="118734"/>
                    <a:pt x="324247" y="151319"/>
                  </a:cubicBezTo>
                  <a:cubicBezTo>
                    <a:pt x="283979" y="155974"/>
                    <a:pt x="157559" y="173237"/>
                    <a:pt x="9723" y="206743"/>
                  </a:cubicBezTo>
                  <a:lnTo>
                    <a:pt x="0" y="209109"/>
                  </a:lnTo>
                  <a:lnTo>
                    <a:pt x="0" y="100102"/>
                  </a:lnTo>
                  <a:lnTo>
                    <a:pt x="58558" y="85976"/>
                  </a:lnTo>
                  <a:cubicBezTo>
                    <a:pt x="205668" y="52648"/>
                    <a:pt x="385327" y="23003"/>
                    <a:pt x="594510" y="8783"/>
                  </a:cubicBezTo>
                  <a:lnTo>
                    <a:pt x="8557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nl-NL"/>
            </a:p>
          </p:txBody>
        </p:sp>
        <p:sp>
          <p:nvSpPr>
            <p:cNvPr id="36" name="Freeform 77">
              <a:extLst>
                <a:ext uri="{FF2B5EF4-FFF2-40B4-BE49-F238E27FC236}">
                  <a16:creationId xmlns:a16="http://schemas.microsoft.com/office/drawing/2014/main" id="{838F775F-9352-40B4-AA39-3739633F249C}"/>
                </a:ext>
              </a:extLst>
            </p:cNvPr>
            <p:cNvSpPr>
              <a:spLocks/>
            </p:cNvSpPr>
            <p:nvPr userDrawn="1"/>
          </p:nvSpPr>
          <p:spPr bwMode="auto">
            <a:xfrm>
              <a:off x="585321" y="1659891"/>
              <a:ext cx="515775" cy="945326"/>
            </a:xfrm>
            <a:custGeom>
              <a:avLst/>
              <a:gdLst>
                <a:gd name="T0" fmla="*/ 165 w 329"/>
                <a:gd name="T1" fmla="*/ 0 h 603"/>
                <a:gd name="T2" fmla="*/ 0 w 329"/>
                <a:gd name="T3" fmla="*/ 302 h 603"/>
                <a:gd name="T4" fmla="*/ 166 w 329"/>
                <a:gd name="T5" fmla="*/ 603 h 603"/>
                <a:gd name="T6" fmla="*/ 168 w 329"/>
                <a:gd name="T7" fmla="*/ 603 h 603"/>
                <a:gd name="T8" fmla="*/ 329 w 329"/>
                <a:gd name="T9" fmla="*/ 302 h 603"/>
                <a:gd name="T10" fmla="*/ 165 w 329"/>
                <a:gd name="T11" fmla="*/ 0 h 603"/>
                <a:gd name="T12" fmla="*/ 165 w 329"/>
                <a:gd name="T13" fmla="*/ 0 h 603"/>
              </a:gdLst>
              <a:ahLst/>
              <a:cxnLst>
                <a:cxn ang="0">
                  <a:pos x="T0" y="T1"/>
                </a:cxn>
                <a:cxn ang="0">
                  <a:pos x="T2" y="T3"/>
                </a:cxn>
                <a:cxn ang="0">
                  <a:pos x="T4" y="T5"/>
                </a:cxn>
                <a:cxn ang="0">
                  <a:pos x="T6" y="T7"/>
                </a:cxn>
                <a:cxn ang="0">
                  <a:pos x="T8" y="T9"/>
                </a:cxn>
                <a:cxn ang="0">
                  <a:pos x="T10" y="T11"/>
                </a:cxn>
                <a:cxn ang="0">
                  <a:pos x="T12" y="T13"/>
                </a:cxn>
              </a:cxnLst>
              <a:rect l="0" t="0" r="r" b="b"/>
              <a:pathLst>
                <a:path w="329" h="603">
                  <a:moveTo>
                    <a:pt x="165" y="0"/>
                  </a:moveTo>
                  <a:lnTo>
                    <a:pt x="0" y="302"/>
                  </a:lnTo>
                  <a:lnTo>
                    <a:pt x="166" y="603"/>
                  </a:lnTo>
                  <a:lnTo>
                    <a:pt x="168" y="603"/>
                  </a:lnTo>
                  <a:lnTo>
                    <a:pt x="329" y="302"/>
                  </a:lnTo>
                  <a:lnTo>
                    <a:pt x="165" y="0"/>
                  </a:lnTo>
                  <a:lnTo>
                    <a:pt x="16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7" name="Freeform 79">
              <a:extLst>
                <a:ext uri="{FF2B5EF4-FFF2-40B4-BE49-F238E27FC236}">
                  <a16:creationId xmlns:a16="http://schemas.microsoft.com/office/drawing/2014/main" id="{067819A7-7A38-4E1B-85EA-E072B6F4B6C2}"/>
                </a:ext>
              </a:extLst>
            </p:cNvPr>
            <p:cNvSpPr>
              <a:spLocks/>
            </p:cNvSpPr>
            <p:nvPr userDrawn="1"/>
          </p:nvSpPr>
          <p:spPr bwMode="auto">
            <a:xfrm>
              <a:off x="2217302" y="1912291"/>
              <a:ext cx="495395" cy="910836"/>
            </a:xfrm>
            <a:custGeom>
              <a:avLst/>
              <a:gdLst>
                <a:gd name="T0" fmla="*/ 76 w 316"/>
                <a:gd name="T1" fmla="*/ 581 h 581"/>
                <a:gd name="T2" fmla="*/ 316 w 316"/>
                <a:gd name="T3" fmla="*/ 336 h 581"/>
                <a:gd name="T4" fmla="*/ 238 w 316"/>
                <a:gd name="T5" fmla="*/ 0 h 581"/>
                <a:gd name="T6" fmla="*/ 238 w 316"/>
                <a:gd name="T7" fmla="*/ 0 h 581"/>
                <a:gd name="T8" fmla="*/ 0 w 316"/>
                <a:gd name="T9" fmla="*/ 247 h 581"/>
                <a:gd name="T10" fmla="*/ 74 w 316"/>
                <a:gd name="T11" fmla="*/ 581 h 581"/>
                <a:gd name="T12" fmla="*/ 76 w 316"/>
                <a:gd name="T13" fmla="*/ 581 h 581"/>
              </a:gdLst>
              <a:ahLst/>
              <a:cxnLst>
                <a:cxn ang="0">
                  <a:pos x="T0" y="T1"/>
                </a:cxn>
                <a:cxn ang="0">
                  <a:pos x="T2" y="T3"/>
                </a:cxn>
                <a:cxn ang="0">
                  <a:pos x="T4" y="T5"/>
                </a:cxn>
                <a:cxn ang="0">
                  <a:pos x="T6" y="T7"/>
                </a:cxn>
                <a:cxn ang="0">
                  <a:pos x="T8" y="T9"/>
                </a:cxn>
                <a:cxn ang="0">
                  <a:pos x="T10" y="T11"/>
                </a:cxn>
                <a:cxn ang="0">
                  <a:pos x="T12" y="T13"/>
                </a:cxn>
              </a:cxnLst>
              <a:rect l="0" t="0" r="r" b="b"/>
              <a:pathLst>
                <a:path w="316" h="581">
                  <a:moveTo>
                    <a:pt x="76" y="581"/>
                  </a:moveTo>
                  <a:lnTo>
                    <a:pt x="316" y="336"/>
                  </a:lnTo>
                  <a:lnTo>
                    <a:pt x="238" y="0"/>
                  </a:lnTo>
                  <a:lnTo>
                    <a:pt x="238" y="0"/>
                  </a:lnTo>
                  <a:lnTo>
                    <a:pt x="0" y="247"/>
                  </a:lnTo>
                  <a:lnTo>
                    <a:pt x="74" y="581"/>
                  </a:lnTo>
                  <a:lnTo>
                    <a:pt x="76" y="5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8" name="Freeform 80">
              <a:extLst>
                <a:ext uri="{FF2B5EF4-FFF2-40B4-BE49-F238E27FC236}">
                  <a16:creationId xmlns:a16="http://schemas.microsoft.com/office/drawing/2014/main" id="{B1285348-1180-47F6-9F54-98E3B09B731C}"/>
                </a:ext>
              </a:extLst>
            </p:cNvPr>
            <p:cNvSpPr>
              <a:spLocks noEditPoints="1"/>
            </p:cNvSpPr>
            <p:nvPr userDrawn="1"/>
          </p:nvSpPr>
          <p:spPr bwMode="auto">
            <a:xfrm>
              <a:off x="343895" y="3041039"/>
              <a:ext cx="1003331" cy="1577111"/>
            </a:xfrm>
            <a:custGeom>
              <a:avLst/>
              <a:gdLst>
                <a:gd name="T0" fmla="*/ 205 w 405"/>
                <a:gd name="T1" fmla="*/ 425 h 635"/>
                <a:gd name="T2" fmla="*/ 244 w 405"/>
                <a:gd name="T3" fmla="*/ 424 h 635"/>
                <a:gd name="T4" fmla="*/ 329 w 405"/>
                <a:gd name="T5" fmla="*/ 321 h 635"/>
                <a:gd name="T6" fmla="*/ 205 w 405"/>
                <a:gd name="T7" fmla="*/ 385 h 635"/>
                <a:gd name="T8" fmla="*/ 204 w 405"/>
                <a:gd name="T9" fmla="*/ 385 h 635"/>
                <a:gd name="T10" fmla="*/ 80 w 405"/>
                <a:gd name="T11" fmla="*/ 321 h 635"/>
                <a:gd name="T12" fmla="*/ 165 w 405"/>
                <a:gd name="T13" fmla="*/ 424 h 635"/>
                <a:gd name="T14" fmla="*/ 204 w 405"/>
                <a:gd name="T15" fmla="*/ 425 h 635"/>
                <a:gd name="T16" fmla="*/ 205 w 405"/>
                <a:gd name="T17" fmla="*/ 425 h 635"/>
                <a:gd name="T18" fmla="*/ 202 w 405"/>
                <a:gd name="T19" fmla="*/ 628 h 635"/>
                <a:gd name="T20" fmla="*/ 116 w 405"/>
                <a:gd name="T21" fmla="*/ 635 h 635"/>
                <a:gd name="T22" fmla="*/ 180 w 405"/>
                <a:gd name="T23" fmla="*/ 584 h 635"/>
                <a:gd name="T24" fmla="*/ 163 w 405"/>
                <a:gd name="T25" fmla="*/ 429 h 635"/>
                <a:gd name="T26" fmla="*/ 86 w 405"/>
                <a:gd name="T27" fmla="*/ 426 h 635"/>
                <a:gd name="T28" fmla="*/ 17 w 405"/>
                <a:gd name="T29" fmla="*/ 373 h 635"/>
                <a:gd name="T30" fmla="*/ 30 w 405"/>
                <a:gd name="T31" fmla="*/ 262 h 635"/>
                <a:gd name="T32" fmla="*/ 78 w 405"/>
                <a:gd name="T33" fmla="*/ 233 h 635"/>
                <a:gd name="T34" fmla="*/ 55 w 405"/>
                <a:gd name="T35" fmla="*/ 202 h 635"/>
                <a:gd name="T36" fmla="*/ 75 w 405"/>
                <a:gd name="T37" fmla="*/ 112 h 635"/>
                <a:gd name="T38" fmla="*/ 147 w 405"/>
                <a:gd name="T39" fmla="*/ 104 h 635"/>
                <a:gd name="T40" fmla="*/ 160 w 405"/>
                <a:gd name="T41" fmla="*/ 26 h 635"/>
                <a:gd name="T42" fmla="*/ 202 w 405"/>
                <a:gd name="T43" fmla="*/ 1 h 635"/>
                <a:gd name="T44" fmla="*/ 204 w 405"/>
                <a:gd name="T45" fmla="*/ 0 h 635"/>
                <a:gd name="T46" fmla="*/ 245 w 405"/>
                <a:gd name="T47" fmla="*/ 25 h 635"/>
                <a:gd name="T48" fmla="*/ 258 w 405"/>
                <a:gd name="T49" fmla="*/ 103 h 635"/>
                <a:gd name="T50" fmla="*/ 331 w 405"/>
                <a:gd name="T51" fmla="*/ 112 h 635"/>
                <a:gd name="T52" fmla="*/ 351 w 405"/>
                <a:gd name="T53" fmla="*/ 202 h 635"/>
                <a:gd name="T54" fmla="*/ 328 w 405"/>
                <a:gd name="T55" fmla="*/ 232 h 635"/>
                <a:gd name="T56" fmla="*/ 376 w 405"/>
                <a:gd name="T57" fmla="*/ 262 h 635"/>
                <a:gd name="T58" fmla="*/ 388 w 405"/>
                <a:gd name="T59" fmla="*/ 373 h 635"/>
                <a:gd name="T60" fmla="*/ 319 w 405"/>
                <a:gd name="T61" fmla="*/ 426 h 635"/>
                <a:gd name="T62" fmla="*/ 243 w 405"/>
                <a:gd name="T63" fmla="*/ 429 h 635"/>
                <a:gd name="T64" fmla="*/ 225 w 405"/>
                <a:gd name="T65" fmla="*/ 584 h 635"/>
                <a:gd name="T66" fmla="*/ 290 w 405"/>
                <a:gd name="T67" fmla="*/ 635 h 635"/>
                <a:gd name="T68" fmla="*/ 204 w 405"/>
                <a:gd name="T69" fmla="*/ 628 h 635"/>
                <a:gd name="T70" fmla="*/ 202 w 405"/>
                <a:gd name="T71" fmla="*/ 628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5" h="635">
                  <a:moveTo>
                    <a:pt x="205" y="425"/>
                  </a:moveTo>
                  <a:cubicBezTo>
                    <a:pt x="244" y="424"/>
                    <a:pt x="244" y="424"/>
                    <a:pt x="244" y="424"/>
                  </a:cubicBezTo>
                  <a:cubicBezTo>
                    <a:pt x="329" y="321"/>
                    <a:pt x="329" y="321"/>
                    <a:pt x="329" y="321"/>
                  </a:cubicBezTo>
                  <a:cubicBezTo>
                    <a:pt x="205" y="385"/>
                    <a:pt x="205" y="385"/>
                    <a:pt x="205" y="385"/>
                  </a:cubicBezTo>
                  <a:cubicBezTo>
                    <a:pt x="204" y="385"/>
                    <a:pt x="204" y="385"/>
                    <a:pt x="204" y="385"/>
                  </a:cubicBezTo>
                  <a:cubicBezTo>
                    <a:pt x="80" y="321"/>
                    <a:pt x="80" y="321"/>
                    <a:pt x="80" y="321"/>
                  </a:cubicBezTo>
                  <a:cubicBezTo>
                    <a:pt x="165" y="424"/>
                    <a:pt x="165" y="424"/>
                    <a:pt x="165" y="424"/>
                  </a:cubicBezTo>
                  <a:cubicBezTo>
                    <a:pt x="204" y="425"/>
                    <a:pt x="204" y="425"/>
                    <a:pt x="204" y="425"/>
                  </a:cubicBezTo>
                  <a:lnTo>
                    <a:pt x="205" y="425"/>
                  </a:lnTo>
                  <a:close/>
                  <a:moveTo>
                    <a:pt x="202" y="628"/>
                  </a:moveTo>
                  <a:cubicBezTo>
                    <a:pt x="175" y="628"/>
                    <a:pt x="146" y="630"/>
                    <a:pt x="116" y="635"/>
                  </a:cubicBezTo>
                  <a:cubicBezTo>
                    <a:pt x="135" y="620"/>
                    <a:pt x="180" y="584"/>
                    <a:pt x="180" y="584"/>
                  </a:cubicBezTo>
                  <a:cubicBezTo>
                    <a:pt x="163" y="429"/>
                    <a:pt x="163" y="429"/>
                    <a:pt x="163" y="429"/>
                  </a:cubicBezTo>
                  <a:cubicBezTo>
                    <a:pt x="163" y="429"/>
                    <a:pt x="116" y="428"/>
                    <a:pt x="86" y="426"/>
                  </a:cubicBezTo>
                  <a:cubicBezTo>
                    <a:pt x="57" y="424"/>
                    <a:pt x="34" y="409"/>
                    <a:pt x="17" y="373"/>
                  </a:cubicBezTo>
                  <a:cubicBezTo>
                    <a:pt x="0" y="337"/>
                    <a:pt x="6" y="292"/>
                    <a:pt x="30" y="262"/>
                  </a:cubicBezTo>
                  <a:cubicBezTo>
                    <a:pt x="53" y="232"/>
                    <a:pt x="78" y="233"/>
                    <a:pt x="78" y="233"/>
                  </a:cubicBezTo>
                  <a:cubicBezTo>
                    <a:pt x="78" y="233"/>
                    <a:pt x="63" y="225"/>
                    <a:pt x="55" y="202"/>
                  </a:cubicBezTo>
                  <a:cubicBezTo>
                    <a:pt x="44" y="171"/>
                    <a:pt x="47" y="142"/>
                    <a:pt x="75" y="112"/>
                  </a:cubicBezTo>
                  <a:cubicBezTo>
                    <a:pt x="102" y="82"/>
                    <a:pt x="147" y="104"/>
                    <a:pt x="147" y="104"/>
                  </a:cubicBezTo>
                  <a:cubicBezTo>
                    <a:pt x="145" y="96"/>
                    <a:pt x="139" y="53"/>
                    <a:pt x="160" y="26"/>
                  </a:cubicBezTo>
                  <a:cubicBezTo>
                    <a:pt x="169" y="14"/>
                    <a:pt x="189" y="1"/>
                    <a:pt x="202" y="1"/>
                  </a:cubicBezTo>
                  <a:cubicBezTo>
                    <a:pt x="204" y="0"/>
                    <a:pt x="204" y="0"/>
                    <a:pt x="204" y="0"/>
                  </a:cubicBezTo>
                  <a:cubicBezTo>
                    <a:pt x="217" y="0"/>
                    <a:pt x="236" y="13"/>
                    <a:pt x="245" y="25"/>
                  </a:cubicBezTo>
                  <a:cubicBezTo>
                    <a:pt x="266" y="53"/>
                    <a:pt x="261" y="95"/>
                    <a:pt x="258" y="103"/>
                  </a:cubicBezTo>
                  <a:cubicBezTo>
                    <a:pt x="258" y="103"/>
                    <a:pt x="304" y="82"/>
                    <a:pt x="331" y="112"/>
                  </a:cubicBezTo>
                  <a:cubicBezTo>
                    <a:pt x="358" y="141"/>
                    <a:pt x="362" y="170"/>
                    <a:pt x="351" y="202"/>
                  </a:cubicBezTo>
                  <a:cubicBezTo>
                    <a:pt x="342" y="225"/>
                    <a:pt x="328" y="232"/>
                    <a:pt x="328" y="232"/>
                  </a:cubicBezTo>
                  <a:cubicBezTo>
                    <a:pt x="328" y="232"/>
                    <a:pt x="352" y="232"/>
                    <a:pt x="376" y="262"/>
                  </a:cubicBezTo>
                  <a:cubicBezTo>
                    <a:pt x="399" y="292"/>
                    <a:pt x="405" y="337"/>
                    <a:pt x="388" y="373"/>
                  </a:cubicBezTo>
                  <a:cubicBezTo>
                    <a:pt x="372" y="409"/>
                    <a:pt x="349" y="424"/>
                    <a:pt x="319" y="426"/>
                  </a:cubicBezTo>
                  <a:cubicBezTo>
                    <a:pt x="290" y="427"/>
                    <a:pt x="243" y="429"/>
                    <a:pt x="243" y="429"/>
                  </a:cubicBezTo>
                  <a:cubicBezTo>
                    <a:pt x="225" y="584"/>
                    <a:pt x="225" y="584"/>
                    <a:pt x="225" y="584"/>
                  </a:cubicBezTo>
                  <a:cubicBezTo>
                    <a:pt x="225" y="584"/>
                    <a:pt x="270" y="620"/>
                    <a:pt x="290" y="635"/>
                  </a:cubicBezTo>
                  <a:cubicBezTo>
                    <a:pt x="260" y="630"/>
                    <a:pt x="231" y="628"/>
                    <a:pt x="204" y="628"/>
                  </a:cubicBezTo>
                  <a:lnTo>
                    <a:pt x="202" y="6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9" name="Freeform 81">
              <a:extLst>
                <a:ext uri="{FF2B5EF4-FFF2-40B4-BE49-F238E27FC236}">
                  <a16:creationId xmlns:a16="http://schemas.microsoft.com/office/drawing/2014/main" id="{66E8C47E-267E-4504-B308-ECEA16B2B519}"/>
                </a:ext>
              </a:extLst>
            </p:cNvPr>
            <p:cNvSpPr>
              <a:spLocks/>
            </p:cNvSpPr>
            <p:nvPr userDrawn="1"/>
          </p:nvSpPr>
          <p:spPr bwMode="auto">
            <a:xfrm>
              <a:off x="2673505" y="3897006"/>
              <a:ext cx="688222" cy="1288653"/>
            </a:xfrm>
            <a:custGeom>
              <a:avLst/>
              <a:gdLst>
                <a:gd name="T0" fmla="*/ 278 w 278"/>
                <a:gd name="T1" fmla="*/ 3 h 519"/>
                <a:gd name="T2" fmla="*/ 148 w 278"/>
                <a:gd name="T3" fmla="*/ 292 h 519"/>
                <a:gd name="T4" fmla="*/ 70 w 278"/>
                <a:gd name="T5" fmla="*/ 207 h 519"/>
                <a:gd name="T6" fmla="*/ 113 w 278"/>
                <a:gd name="T7" fmla="*/ 326 h 519"/>
                <a:gd name="T8" fmla="*/ 132 w 278"/>
                <a:gd name="T9" fmla="*/ 337 h 519"/>
                <a:gd name="T10" fmla="*/ 70 w 278"/>
                <a:gd name="T11" fmla="*/ 519 h 519"/>
                <a:gd name="T12" fmla="*/ 3 w 278"/>
                <a:gd name="T13" fmla="*/ 471 h 519"/>
                <a:gd name="T14" fmla="*/ 75 w 278"/>
                <a:gd name="T15" fmla="*/ 460 h 519"/>
                <a:gd name="T16" fmla="*/ 112 w 278"/>
                <a:gd name="T17" fmla="*/ 329 h 519"/>
                <a:gd name="T18" fmla="*/ 46 w 278"/>
                <a:gd name="T19" fmla="*/ 284 h 519"/>
                <a:gd name="T20" fmla="*/ 4 w 278"/>
                <a:gd name="T21" fmla="*/ 220 h 519"/>
                <a:gd name="T22" fmla="*/ 37 w 278"/>
                <a:gd name="T23" fmla="*/ 140 h 519"/>
                <a:gd name="T24" fmla="*/ 99 w 278"/>
                <a:gd name="T25" fmla="*/ 141 h 519"/>
                <a:gd name="T26" fmla="*/ 92 w 278"/>
                <a:gd name="T27" fmla="*/ 87 h 519"/>
                <a:gd name="T28" fmla="*/ 126 w 278"/>
                <a:gd name="T29" fmla="*/ 43 h 519"/>
                <a:gd name="T30" fmla="*/ 181 w 278"/>
                <a:gd name="T31" fmla="*/ 43 h 519"/>
                <a:gd name="T32" fmla="*/ 202 w 278"/>
                <a:gd name="T33" fmla="*/ 60 h 519"/>
                <a:gd name="T34" fmla="*/ 210 w 278"/>
                <a:gd name="T35" fmla="*/ 49 h 519"/>
                <a:gd name="T36" fmla="*/ 240 w 278"/>
                <a:gd name="T37" fmla="*/ 9 h 519"/>
                <a:gd name="T38" fmla="*/ 278 w 278"/>
                <a:gd name="T39" fmla="*/ 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8" h="519">
                  <a:moveTo>
                    <a:pt x="278" y="3"/>
                  </a:moveTo>
                  <a:cubicBezTo>
                    <a:pt x="278" y="3"/>
                    <a:pt x="189" y="184"/>
                    <a:pt x="148" y="292"/>
                  </a:cubicBezTo>
                  <a:cubicBezTo>
                    <a:pt x="148" y="292"/>
                    <a:pt x="106" y="231"/>
                    <a:pt x="70" y="207"/>
                  </a:cubicBezTo>
                  <a:cubicBezTo>
                    <a:pt x="70" y="207"/>
                    <a:pt x="115" y="302"/>
                    <a:pt x="113" y="326"/>
                  </a:cubicBezTo>
                  <a:cubicBezTo>
                    <a:pt x="132" y="337"/>
                    <a:pt x="132" y="337"/>
                    <a:pt x="132" y="337"/>
                  </a:cubicBezTo>
                  <a:cubicBezTo>
                    <a:pt x="132" y="337"/>
                    <a:pt x="97" y="425"/>
                    <a:pt x="70" y="519"/>
                  </a:cubicBezTo>
                  <a:cubicBezTo>
                    <a:pt x="70" y="519"/>
                    <a:pt x="63" y="497"/>
                    <a:pt x="3" y="471"/>
                  </a:cubicBezTo>
                  <a:cubicBezTo>
                    <a:pt x="75" y="460"/>
                    <a:pt x="75" y="460"/>
                    <a:pt x="75" y="460"/>
                  </a:cubicBezTo>
                  <a:cubicBezTo>
                    <a:pt x="112" y="329"/>
                    <a:pt x="112" y="329"/>
                    <a:pt x="112" y="329"/>
                  </a:cubicBezTo>
                  <a:cubicBezTo>
                    <a:pt x="112" y="329"/>
                    <a:pt x="57" y="292"/>
                    <a:pt x="46" y="284"/>
                  </a:cubicBezTo>
                  <a:cubicBezTo>
                    <a:pt x="34" y="276"/>
                    <a:pt x="9" y="260"/>
                    <a:pt x="4" y="220"/>
                  </a:cubicBezTo>
                  <a:cubicBezTo>
                    <a:pt x="0" y="181"/>
                    <a:pt x="12" y="152"/>
                    <a:pt x="37" y="140"/>
                  </a:cubicBezTo>
                  <a:cubicBezTo>
                    <a:pt x="62" y="128"/>
                    <a:pt x="88" y="135"/>
                    <a:pt x="99" y="141"/>
                  </a:cubicBezTo>
                  <a:cubicBezTo>
                    <a:pt x="99" y="141"/>
                    <a:pt x="87" y="116"/>
                    <a:pt x="92" y="87"/>
                  </a:cubicBezTo>
                  <a:cubicBezTo>
                    <a:pt x="98" y="58"/>
                    <a:pt x="115" y="48"/>
                    <a:pt x="126" y="43"/>
                  </a:cubicBezTo>
                  <a:cubicBezTo>
                    <a:pt x="137" y="38"/>
                    <a:pt x="156" y="32"/>
                    <a:pt x="181" y="43"/>
                  </a:cubicBezTo>
                  <a:cubicBezTo>
                    <a:pt x="197" y="49"/>
                    <a:pt x="202" y="60"/>
                    <a:pt x="202" y="60"/>
                  </a:cubicBezTo>
                  <a:cubicBezTo>
                    <a:pt x="202" y="60"/>
                    <a:pt x="209" y="54"/>
                    <a:pt x="210" y="49"/>
                  </a:cubicBezTo>
                  <a:cubicBezTo>
                    <a:pt x="211" y="38"/>
                    <a:pt x="226" y="16"/>
                    <a:pt x="240" y="9"/>
                  </a:cubicBezTo>
                  <a:cubicBezTo>
                    <a:pt x="253" y="2"/>
                    <a:pt x="266" y="0"/>
                    <a:pt x="278"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0" name="Freeform 82">
              <a:extLst>
                <a:ext uri="{FF2B5EF4-FFF2-40B4-BE49-F238E27FC236}">
                  <a16:creationId xmlns:a16="http://schemas.microsoft.com/office/drawing/2014/main" id="{6BCF69A5-54B8-446A-9541-5A8D04DBB255}"/>
                </a:ext>
              </a:extLst>
            </p:cNvPr>
            <p:cNvSpPr>
              <a:spLocks/>
            </p:cNvSpPr>
            <p:nvPr userDrawn="1"/>
          </p:nvSpPr>
          <p:spPr bwMode="auto">
            <a:xfrm>
              <a:off x="3587477" y="2707118"/>
              <a:ext cx="481285" cy="738389"/>
            </a:xfrm>
            <a:custGeom>
              <a:avLst/>
              <a:gdLst>
                <a:gd name="T0" fmla="*/ 194 w 194"/>
                <a:gd name="T1" fmla="*/ 0 h 298"/>
                <a:gd name="T2" fmla="*/ 0 w 194"/>
                <a:gd name="T3" fmla="*/ 298 h 298"/>
                <a:gd name="T4" fmla="*/ 12 w 194"/>
                <a:gd name="T5" fmla="*/ 105 h 298"/>
                <a:gd name="T6" fmla="*/ 194 w 194"/>
                <a:gd name="T7" fmla="*/ 0 h 298"/>
              </a:gdLst>
              <a:ahLst/>
              <a:cxnLst>
                <a:cxn ang="0">
                  <a:pos x="T0" y="T1"/>
                </a:cxn>
                <a:cxn ang="0">
                  <a:pos x="T2" y="T3"/>
                </a:cxn>
                <a:cxn ang="0">
                  <a:pos x="T4" y="T5"/>
                </a:cxn>
                <a:cxn ang="0">
                  <a:pos x="T6" y="T7"/>
                </a:cxn>
              </a:cxnLst>
              <a:rect l="0" t="0" r="r" b="b"/>
              <a:pathLst>
                <a:path w="194" h="298">
                  <a:moveTo>
                    <a:pt x="194" y="0"/>
                  </a:moveTo>
                  <a:cubicBezTo>
                    <a:pt x="194" y="0"/>
                    <a:pt x="68" y="174"/>
                    <a:pt x="0" y="298"/>
                  </a:cubicBezTo>
                  <a:cubicBezTo>
                    <a:pt x="12" y="105"/>
                    <a:pt x="12" y="105"/>
                    <a:pt x="12" y="105"/>
                  </a:cubicBezTo>
                  <a:lnTo>
                    <a:pt x="1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1" name="Freeform 84">
              <a:extLst>
                <a:ext uri="{FF2B5EF4-FFF2-40B4-BE49-F238E27FC236}">
                  <a16:creationId xmlns:a16="http://schemas.microsoft.com/office/drawing/2014/main" id="{B723B052-65D1-4767-A903-E93D74818DB0}"/>
                </a:ext>
              </a:extLst>
            </p:cNvPr>
            <p:cNvSpPr>
              <a:spLocks noEditPoints="1"/>
            </p:cNvSpPr>
            <p:nvPr userDrawn="1"/>
          </p:nvSpPr>
          <p:spPr bwMode="auto">
            <a:xfrm>
              <a:off x="-856967" y="3188403"/>
              <a:ext cx="984519" cy="1584950"/>
            </a:xfrm>
            <a:custGeom>
              <a:avLst/>
              <a:gdLst>
                <a:gd name="T0" fmla="*/ 223 w 397"/>
                <a:gd name="T1" fmla="*/ 413 h 639"/>
                <a:gd name="T2" fmla="*/ 261 w 397"/>
                <a:gd name="T3" fmla="*/ 403 h 639"/>
                <a:gd name="T4" fmla="*/ 316 w 397"/>
                <a:gd name="T5" fmla="*/ 281 h 639"/>
                <a:gd name="T6" fmla="*/ 213 w 397"/>
                <a:gd name="T7" fmla="*/ 375 h 639"/>
                <a:gd name="T8" fmla="*/ 212 w 397"/>
                <a:gd name="T9" fmla="*/ 375 h 639"/>
                <a:gd name="T10" fmla="*/ 76 w 397"/>
                <a:gd name="T11" fmla="*/ 346 h 639"/>
                <a:gd name="T12" fmla="*/ 184 w 397"/>
                <a:gd name="T13" fmla="*/ 423 h 639"/>
                <a:gd name="T14" fmla="*/ 223 w 397"/>
                <a:gd name="T15" fmla="*/ 414 h 639"/>
                <a:gd name="T16" fmla="*/ 223 w 397"/>
                <a:gd name="T17" fmla="*/ 413 h 639"/>
                <a:gd name="T18" fmla="*/ 276 w 397"/>
                <a:gd name="T19" fmla="*/ 609 h 639"/>
                <a:gd name="T20" fmla="*/ 195 w 397"/>
                <a:gd name="T21" fmla="*/ 639 h 639"/>
                <a:gd name="T22" fmla="*/ 244 w 397"/>
                <a:gd name="T23" fmla="*/ 573 h 639"/>
                <a:gd name="T24" fmla="*/ 187 w 397"/>
                <a:gd name="T25" fmla="*/ 428 h 639"/>
                <a:gd name="T26" fmla="*/ 112 w 397"/>
                <a:gd name="T27" fmla="*/ 444 h 639"/>
                <a:gd name="T28" fmla="*/ 32 w 397"/>
                <a:gd name="T29" fmla="*/ 412 h 639"/>
                <a:gd name="T30" fmla="*/ 15 w 397"/>
                <a:gd name="T31" fmla="*/ 301 h 639"/>
                <a:gd name="T32" fmla="*/ 54 w 397"/>
                <a:gd name="T33" fmla="*/ 260 h 639"/>
                <a:gd name="T34" fmla="*/ 24 w 397"/>
                <a:gd name="T35" fmla="*/ 236 h 639"/>
                <a:gd name="T36" fmla="*/ 19 w 397"/>
                <a:gd name="T37" fmla="*/ 144 h 639"/>
                <a:gd name="T38" fmla="*/ 87 w 397"/>
                <a:gd name="T39" fmla="*/ 117 h 639"/>
                <a:gd name="T40" fmla="*/ 80 w 397"/>
                <a:gd name="T41" fmla="*/ 38 h 639"/>
                <a:gd name="T42" fmla="*/ 113 w 397"/>
                <a:gd name="T43" fmla="*/ 3 h 639"/>
                <a:gd name="T44" fmla="*/ 115 w 397"/>
                <a:gd name="T45" fmla="*/ 3 h 639"/>
                <a:gd name="T46" fmla="*/ 162 w 397"/>
                <a:gd name="T47" fmla="*/ 16 h 639"/>
                <a:gd name="T48" fmla="*/ 195 w 397"/>
                <a:gd name="T49" fmla="*/ 88 h 639"/>
                <a:gd name="T50" fmla="*/ 267 w 397"/>
                <a:gd name="T51" fmla="*/ 78 h 639"/>
                <a:gd name="T52" fmla="*/ 309 w 397"/>
                <a:gd name="T53" fmla="*/ 160 h 639"/>
                <a:gd name="T54" fmla="*/ 296 w 397"/>
                <a:gd name="T55" fmla="*/ 195 h 639"/>
                <a:gd name="T56" fmla="*/ 349 w 397"/>
                <a:gd name="T57" fmla="*/ 211 h 639"/>
                <a:gd name="T58" fmla="*/ 390 w 397"/>
                <a:gd name="T59" fmla="*/ 315 h 639"/>
                <a:gd name="T60" fmla="*/ 337 w 397"/>
                <a:gd name="T61" fmla="*/ 384 h 639"/>
                <a:gd name="T62" fmla="*/ 264 w 397"/>
                <a:gd name="T63" fmla="*/ 407 h 639"/>
                <a:gd name="T64" fmla="*/ 288 w 397"/>
                <a:gd name="T65" fmla="*/ 561 h 639"/>
                <a:gd name="T66" fmla="*/ 363 w 397"/>
                <a:gd name="T67" fmla="*/ 594 h 639"/>
                <a:gd name="T68" fmla="*/ 278 w 397"/>
                <a:gd name="T69" fmla="*/ 609 h 639"/>
                <a:gd name="T70" fmla="*/ 276 w 397"/>
                <a:gd name="T71" fmla="*/ 609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7" h="639">
                  <a:moveTo>
                    <a:pt x="223" y="413"/>
                  </a:moveTo>
                  <a:cubicBezTo>
                    <a:pt x="261" y="403"/>
                    <a:pt x="261" y="403"/>
                    <a:pt x="261" y="403"/>
                  </a:cubicBezTo>
                  <a:cubicBezTo>
                    <a:pt x="316" y="281"/>
                    <a:pt x="316" y="281"/>
                    <a:pt x="316" y="281"/>
                  </a:cubicBezTo>
                  <a:cubicBezTo>
                    <a:pt x="213" y="375"/>
                    <a:pt x="213" y="375"/>
                    <a:pt x="213" y="375"/>
                  </a:cubicBezTo>
                  <a:cubicBezTo>
                    <a:pt x="212" y="375"/>
                    <a:pt x="212" y="375"/>
                    <a:pt x="212" y="375"/>
                  </a:cubicBezTo>
                  <a:cubicBezTo>
                    <a:pt x="76" y="346"/>
                    <a:pt x="76" y="346"/>
                    <a:pt x="76" y="346"/>
                  </a:cubicBezTo>
                  <a:cubicBezTo>
                    <a:pt x="184" y="423"/>
                    <a:pt x="184" y="423"/>
                    <a:pt x="184" y="423"/>
                  </a:cubicBezTo>
                  <a:cubicBezTo>
                    <a:pt x="223" y="414"/>
                    <a:pt x="223" y="414"/>
                    <a:pt x="223" y="414"/>
                  </a:cubicBezTo>
                  <a:lnTo>
                    <a:pt x="223" y="413"/>
                  </a:lnTo>
                  <a:close/>
                  <a:moveTo>
                    <a:pt x="276" y="609"/>
                  </a:moveTo>
                  <a:cubicBezTo>
                    <a:pt x="250" y="616"/>
                    <a:pt x="223" y="626"/>
                    <a:pt x="195" y="639"/>
                  </a:cubicBezTo>
                  <a:cubicBezTo>
                    <a:pt x="210" y="619"/>
                    <a:pt x="244" y="573"/>
                    <a:pt x="244" y="573"/>
                  </a:cubicBezTo>
                  <a:cubicBezTo>
                    <a:pt x="187" y="428"/>
                    <a:pt x="187" y="428"/>
                    <a:pt x="187" y="428"/>
                  </a:cubicBezTo>
                  <a:cubicBezTo>
                    <a:pt x="187" y="428"/>
                    <a:pt x="141" y="438"/>
                    <a:pt x="112" y="444"/>
                  </a:cubicBezTo>
                  <a:cubicBezTo>
                    <a:pt x="83" y="450"/>
                    <a:pt x="57" y="442"/>
                    <a:pt x="32" y="412"/>
                  </a:cubicBezTo>
                  <a:cubicBezTo>
                    <a:pt x="6" y="381"/>
                    <a:pt x="0" y="336"/>
                    <a:pt x="15" y="301"/>
                  </a:cubicBezTo>
                  <a:cubicBezTo>
                    <a:pt x="30" y="266"/>
                    <a:pt x="54" y="260"/>
                    <a:pt x="54" y="260"/>
                  </a:cubicBezTo>
                  <a:cubicBezTo>
                    <a:pt x="54" y="260"/>
                    <a:pt x="38" y="256"/>
                    <a:pt x="24" y="236"/>
                  </a:cubicBezTo>
                  <a:cubicBezTo>
                    <a:pt x="5" y="209"/>
                    <a:pt x="1" y="180"/>
                    <a:pt x="19" y="144"/>
                  </a:cubicBezTo>
                  <a:cubicBezTo>
                    <a:pt x="38" y="108"/>
                    <a:pt x="87" y="117"/>
                    <a:pt x="87" y="117"/>
                  </a:cubicBezTo>
                  <a:cubicBezTo>
                    <a:pt x="83" y="110"/>
                    <a:pt x="67" y="70"/>
                    <a:pt x="80" y="38"/>
                  </a:cubicBezTo>
                  <a:cubicBezTo>
                    <a:pt x="85" y="24"/>
                    <a:pt x="101" y="7"/>
                    <a:pt x="113" y="3"/>
                  </a:cubicBezTo>
                  <a:cubicBezTo>
                    <a:pt x="115" y="3"/>
                    <a:pt x="115" y="3"/>
                    <a:pt x="115" y="3"/>
                  </a:cubicBezTo>
                  <a:cubicBezTo>
                    <a:pt x="128" y="0"/>
                    <a:pt x="150" y="7"/>
                    <a:pt x="162" y="16"/>
                  </a:cubicBezTo>
                  <a:cubicBezTo>
                    <a:pt x="189" y="38"/>
                    <a:pt x="195" y="80"/>
                    <a:pt x="195" y="88"/>
                  </a:cubicBezTo>
                  <a:cubicBezTo>
                    <a:pt x="195" y="88"/>
                    <a:pt x="233" y="56"/>
                    <a:pt x="267" y="78"/>
                  </a:cubicBezTo>
                  <a:cubicBezTo>
                    <a:pt x="301" y="99"/>
                    <a:pt x="312" y="127"/>
                    <a:pt x="309" y="160"/>
                  </a:cubicBezTo>
                  <a:cubicBezTo>
                    <a:pt x="307" y="184"/>
                    <a:pt x="296" y="195"/>
                    <a:pt x="296" y="195"/>
                  </a:cubicBezTo>
                  <a:cubicBezTo>
                    <a:pt x="296" y="195"/>
                    <a:pt x="319" y="188"/>
                    <a:pt x="349" y="211"/>
                  </a:cubicBezTo>
                  <a:cubicBezTo>
                    <a:pt x="380" y="234"/>
                    <a:pt x="397" y="276"/>
                    <a:pt x="390" y="315"/>
                  </a:cubicBezTo>
                  <a:cubicBezTo>
                    <a:pt x="384" y="354"/>
                    <a:pt x="365" y="375"/>
                    <a:pt x="337" y="384"/>
                  </a:cubicBezTo>
                  <a:cubicBezTo>
                    <a:pt x="309" y="393"/>
                    <a:pt x="264" y="407"/>
                    <a:pt x="264" y="407"/>
                  </a:cubicBezTo>
                  <a:cubicBezTo>
                    <a:pt x="288" y="561"/>
                    <a:pt x="288" y="561"/>
                    <a:pt x="288" y="561"/>
                  </a:cubicBezTo>
                  <a:cubicBezTo>
                    <a:pt x="288" y="561"/>
                    <a:pt x="340" y="584"/>
                    <a:pt x="363" y="594"/>
                  </a:cubicBezTo>
                  <a:cubicBezTo>
                    <a:pt x="333" y="597"/>
                    <a:pt x="304" y="602"/>
                    <a:pt x="278" y="609"/>
                  </a:cubicBezTo>
                  <a:lnTo>
                    <a:pt x="276" y="6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2" name="Freeform 85">
              <a:extLst>
                <a:ext uri="{FF2B5EF4-FFF2-40B4-BE49-F238E27FC236}">
                  <a16:creationId xmlns:a16="http://schemas.microsoft.com/office/drawing/2014/main" id="{84069BF0-9944-4E52-8EBC-4EC0EC15B1EA}"/>
                </a:ext>
              </a:extLst>
            </p:cNvPr>
            <p:cNvSpPr>
              <a:spLocks noEditPoints="1"/>
            </p:cNvSpPr>
            <p:nvPr userDrawn="1"/>
          </p:nvSpPr>
          <p:spPr bwMode="auto">
            <a:xfrm>
              <a:off x="1574543" y="3188403"/>
              <a:ext cx="984519" cy="1584950"/>
            </a:xfrm>
            <a:custGeom>
              <a:avLst/>
              <a:gdLst>
                <a:gd name="T0" fmla="*/ 175 w 397"/>
                <a:gd name="T1" fmla="*/ 414 h 639"/>
                <a:gd name="T2" fmla="*/ 213 w 397"/>
                <a:gd name="T3" fmla="*/ 423 h 639"/>
                <a:gd name="T4" fmla="*/ 321 w 397"/>
                <a:gd name="T5" fmla="*/ 346 h 639"/>
                <a:gd name="T6" fmla="*/ 186 w 397"/>
                <a:gd name="T7" fmla="*/ 375 h 639"/>
                <a:gd name="T8" fmla="*/ 184 w 397"/>
                <a:gd name="T9" fmla="*/ 375 h 639"/>
                <a:gd name="T10" fmla="*/ 81 w 397"/>
                <a:gd name="T11" fmla="*/ 281 h 639"/>
                <a:gd name="T12" fmla="*/ 136 w 397"/>
                <a:gd name="T13" fmla="*/ 403 h 639"/>
                <a:gd name="T14" fmla="*/ 174 w 397"/>
                <a:gd name="T15" fmla="*/ 413 h 639"/>
                <a:gd name="T16" fmla="*/ 175 w 397"/>
                <a:gd name="T17" fmla="*/ 414 h 639"/>
                <a:gd name="T18" fmla="*/ 119 w 397"/>
                <a:gd name="T19" fmla="*/ 609 h 639"/>
                <a:gd name="T20" fmla="*/ 34 w 397"/>
                <a:gd name="T21" fmla="*/ 594 h 639"/>
                <a:gd name="T22" fmla="*/ 110 w 397"/>
                <a:gd name="T23" fmla="*/ 561 h 639"/>
                <a:gd name="T24" fmla="*/ 133 w 397"/>
                <a:gd name="T25" fmla="*/ 407 h 639"/>
                <a:gd name="T26" fmla="*/ 60 w 397"/>
                <a:gd name="T27" fmla="*/ 384 h 639"/>
                <a:gd name="T28" fmla="*/ 7 w 397"/>
                <a:gd name="T29" fmla="*/ 315 h 639"/>
                <a:gd name="T30" fmla="*/ 48 w 397"/>
                <a:gd name="T31" fmla="*/ 211 h 639"/>
                <a:gd name="T32" fmla="*/ 102 w 397"/>
                <a:gd name="T33" fmla="*/ 195 h 639"/>
                <a:gd name="T34" fmla="*/ 88 w 397"/>
                <a:gd name="T35" fmla="*/ 160 h 639"/>
                <a:gd name="T36" fmla="*/ 130 w 397"/>
                <a:gd name="T37" fmla="*/ 78 h 639"/>
                <a:gd name="T38" fmla="*/ 202 w 397"/>
                <a:gd name="T39" fmla="*/ 88 h 639"/>
                <a:gd name="T40" fmla="*/ 235 w 397"/>
                <a:gd name="T41" fmla="*/ 16 h 639"/>
                <a:gd name="T42" fmla="*/ 282 w 397"/>
                <a:gd name="T43" fmla="*/ 3 h 639"/>
                <a:gd name="T44" fmla="*/ 284 w 397"/>
                <a:gd name="T45" fmla="*/ 3 h 639"/>
                <a:gd name="T46" fmla="*/ 318 w 397"/>
                <a:gd name="T47" fmla="*/ 38 h 639"/>
                <a:gd name="T48" fmla="*/ 310 w 397"/>
                <a:gd name="T49" fmla="*/ 117 h 639"/>
                <a:gd name="T50" fmla="*/ 378 w 397"/>
                <a:gd name="T51" fmla="*/ 144 h 639"/>
                <a:gd name="T52" fmla="*/ 373 w 397"/>
                <a:gd name="T53" fmla="*/ 236 h 639"/>
                <a:gd name="T54" fmla="*/ 344 w 397"/>
                <a:gd name="T55" fmla="*/ 260 h 639"/>
                <a:gd name="T56" fmla="*/ 382 w 397"/>
                <a:gd name="T57" fmla="*/ 301 h 639"/>
                <a:gd name="T58" fmla="*/ 365 w 397"/>
                <a:gd name="T59" fmla="*/ 412 h 639"/>
                <a:gd name="T60" fmla="*/ 285 w 397"/>
                <a:gd name="T61" fmla="*/ 444 h 639"/>
                <a:gd name="T62" fmla="*/ 211 w 397"/>
                <a:gd name="T63" fmla="*/ 428 h 639"/>
                <a:gd name="T64" fmla="*/ 153 w 397"/>
                <a:gd name="T65" fmla="*/ 573 h 639"/>
                <a:gd name="T66" fmla="*/ 202 w 397"/>
                <a:gd name="T67" fmla="*/ 639 h 639"/>
                <a:gd name="T68" fmla="*/ 121 w 397"/>
                <a:gd name="T69" fmla="*/ 609 h 639"/>
                <a:gd name="T70" fmla="*/ 119 w 397"/>
                <a:gd name="T71" fmla="*/ 609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7" h="639">
                  <a:moveTo>
                    <a:pt x="175" y="414"/>
                  </a:moveTo>
                  <a:cubicBezTo>
                    <a:pt x="213" y="423"/>
                    <a:pt x="213" y="423"/>
                    <a:pt x="213" y="423"/>
                  </a:cubicBezTo>
                  <a:cubicBezTo>
                    <a:pt x="321" y="346"/>
                    <a:pt x="321" y="346"/>
                    <a:pt x="321" y="346"/>
                  </a:cubicBezTo>
                  <a:cubicBezTo>
                    <a:pt x="186" y="375"/>
                    <a:pt x="186" y="375"/>
                    <a:pt x="186" y="375"/>
                  </a:cubicBezTo>
                  <a:cubicBezTo>
                    <a:pt x="184" y="375"/>
                    <a:pt x="184" y="375"/>
                    <a:pt x="184" y="375"/>
                  </a:cubicBezTo>
                  <a:cubicBezTo>
                    <a:pt x="81" y="281"/>
                    <a:pt x="81" y="281"/>
                    <a:pt x="81" y="281"/>
                  </a:cubicBezTo>
                  <a:cubicBezTo>
                    <a:pt x="136" y="403"/>
                    <a:pt x="136" y="403"/>
                    <a:pt x="136" y="403"/>
                  </a:cubicBezTo>
                  <a:cubicBezTo>
                    <a:pt x="174" y="413"/>
                    <a:pt x="174" y="413"/>
                    <a:pt x="174" y="413"/>
                  </a:cubicBezTo>
                  <a:lnTo>
                    <a:pt x="175" y="414"/>
                  </a:lnTo>
                  <a:close/>
                  <a:moveTo>
                    <a:pt x="119" y="609"/>
                  </a:moveTo>
                  <a:cubicBezTo>
                    <a:pt x="93" y="602"/>
                    <a:pt x="64" y="597"/>
                    <a:pt x="34" y="594"/>
                  </a:cubicBezTo>
                  <a:cubicBezTo>
                    <a:pt x="57" y="584"/>
                    <a:pt x="110" y="561"/>
                    <a:pt x="110" y="561"/>
                  </a:cubicBezTo>
                  <a:cubicBezTo>
                    <a:pt x="133" y="407"/>
                    <a:pt x="133" y="407"/>
                    <a:pt x="133" y="407"/>
                  </a:cubicBezTo>
                  <a:cubicBezTo>
                    <a:pt x="133" y="407"/>
                    <a:pt x="88" y="393"/>
                    <a:pt x="60" y="384"/>
                  </a:cubicBezTo>
                  <a:cubicBezTo>
                    <a:pt x="32" y="375"/>
                    <a:pt x="14" y="354"/>
                    <a:pt x="7" y="315"/>
                  </a:cubicBezTo>
                  <a:cubicBezTo>
                    <a:pt x="0" y="276"/>
                    <a:pt x="17" y="234"/>
                    <a:pt x="48" y="211"/>
                  </a:cubicBezTo>
                  <a:cubicBezTo>
                    <a:pt x="78" y="188"/>
                    <a:pt x="102" y="195"/>
                    <a:pt x="102" y="195"/>
                  </a:cubicBezTo>
                  <a:cubicBezTo>
                    <a:pt x="102" y="195"/>
                    <a:pt x="90" y="184"/>
                    <a:pt x="88" y="160"/>
                  </a:cubicBezTo>
                  <a:cubicBezTo>
                    <a:pt x="85" y="127"/>
                    <a:pt x="96" y="99"/>
                    <a:pt x="130" y="78"/>
                  </a:cubicBezTo>
                  <a:cubicBezTo>
                    <a:pt x="164" y="56"/>
                    <a:pt x="202" y="88"/>
                    <a:pt x="202" y="88"/>
                  </a:cubicBezTo>
                  <a:cubicBezTo>
                    <a:pt x="202" y="80"/>
                    <a:pt x="208" y="38"/>
                    <a:pt x="235" y="16"/>
                  </a:cubicBezTo>
                  <a:cubicBezTo>
                    <a:pt x="247" y="7"/>
                    <a:pt x="269" y="0"/>
                    <a:pt x="282" y="3"/>
                  </a:cubicBezTo>
                  <a:cubicBezTo>
                    <a:pt x="284" y="3"/>
                    <a:pt x="284" y="3"/>
                    <a:pt x="284" y="3"/>
                  </a:cubicBezTo>
                  <a:cubicBezTo>
                    <a:pt x="296" y="7"/>
                    <a:pt x="312" y="24"/>
                    <a:pt x="318" y="38"/>
                  </a:cubicBezTo>
                  <a:cubicBezTo>
                    <a:pt x="330" y="70"/>
                    <a:pt x="314" y="110"/>
                    <a:pt x="310" y="117"/>
                  </a:cubicBezTo>
                  <a:cubicBezTo>
                    <a:pt x="310" y="117"/>
                    <a:pt x="359" y="108"/>
                    <a:pt x="378" y="144"/>
                  </a:cubicBezTo>
                  <a:cubicBezTo>
                    <a:pt x="396" y="180"/>
                    <a:pt x="392" y="209"/>
                    <a:pt x="373" y="236"/>
                  </a:cubicBezTo>
                  <a:cubicBezTo>
                    <a:pt x="360" y="256"/>
                    <a:pt x="344" y="260"/>
                    <a:pt x="344" y="260"/>
                  </a:cubicBezTo>
                  <a:cubicBezTo>
                    <a:pt x="344" y="260"/>
                    <a:pt x="367" y="266"/>
                    <a:pt x="382" y="301"/>
                  </a:cubicBezTo>
                  <a:cubicBezTo>
                    <a:pt x="397" y="336"/>
                    <a:pt x="391" y="381"/>
                    <a:pt x="365" y="412"/>
                  </a:cubicBezTo>
                  <a:cubicBezTo>
                    <a:pt x="340" y="442"/>
                    <a:pt x="314" y="450"/>
                    <a:pt x="285" y="444"/>
                  </a:cubicBezTo>
                  <a:cubicBezTo>
                    <a:pt x="256" y="438"/>
                    <a:pt x="211" y="428"/>
                    <a:pt x="211" y="428"/>
                  </a:cubicBezTo>
                  <a:cubicBezTo>
                    <a:pt x="153" y="573"/>
                    <a:pt x="153" y="573"/>
                    <a:pt x="153" y="573"/>
                  </a:cubicBezTo>
                  <a:cubicBezTo>
                    <a:pt x="153" y="573"/>
                    <a:pt x="187" y="619"/>
                    <a:pt x="202" y="639"/>
                  </a:cubicBezTo>
                  <a:cubicBezTo>
                    <a:pt x="174" y="626"/>
                    <a:pt x="147" y="616"/>
                    <a:pt x="121" y="609"/>
                  </a:cubicBezTo>
                  <a:lnTo>
                    <a:pt x="119" y="6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
        <p:nvSpPr>
          <p:cNvPr id="6" name="Cover kroon">
            <a:extLst>
              <a:ext uri="{FF2B5EF4-FFF2-40B4-BE49-F238E27FC236}">
                <a16:creationId xmlns:a16="http://schemas.microsoft.com/office/drawing/2014/main" id="{CB0E3365-1F99-4E14-B42B-CCCA311AE013}"/>
              </a:ext>
            </a:extLst>
          </p:cNvPr>
          <p:cNvSpPr/>
          <p:nvPr userDrawn="1"/>
        </p:nvSpPr>
        <p:spPr>
          <a:xfrm>
            <a:off x="-1252728" y="2707118"/>
            <a:ext cx="1234865" cy="225340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5" name="Subtitel">
            <a:extLst>
              <a:ext uri="{FF2B5EF4-FFF2-40B4-BE49-F238E27FC236}">
                <a16:creationId xmlns:a16="http://schemas.microsoft.com/office/drawing/2014/main" id="{ABBAB5FE-FF44-4C43-B285-08051429F646}"/>
              </a:ext>
            </a:extLst>
          </p:cNvPr>
          <p:cNvSpPr>
            <a:spLocks noGrp="1"/>
          </p:cNvSpPr>
          <p:nvPr>
            <p:ph type="body" sz="quarter" idx="14" hasCustomPrompt="1"/>
          </p:nvPr>
        </p:nvSpPr>
        <p:spPr>
          <a:xfrm>
            <a:off x="599622" y="3437397"/>
            <a:ext cx="10989114" cy="555625"/>
          </a:xfrm>
        </p:spPr>
        <p:txBody>
          <a:bodyPr/>
          <a:lstStyle>
            <a:lvl1pPr marL="0" indent="0">
              <a:buNone/>
              <a:defRPr sz="2500" spc="0" baseline="0">
                <a:solidFill>
                  <a:schemeClr val="tx1"/>
                </a:solidFill>
              </a:defRPr>
            </a:lvl1pPr>
          </a:lstStyle>
          <a:p>
            <a:pPr lvl="0"/>
            <a:r>
              <a:rPr lang="nl-NL" dirty="0"/>
              <a:t>Subtitel</a:t>
            </a:r>
          </a:p>
        </p:txBody>
      </p:sp>
      <p:sp>
        <p:nvSpPr>
          <p:cNvPr id="80" name="Titel">
            <a:extLst>
              <a:ext uri="{FF2B5EF4-FFF2-40B4-BE49-F238E27FC236}">
                <a16:creationId xmlns:a16="http://schemas.microsoft.com/office/drawing/2014/main" id="{A854FDEF-3FF4-4F9E-984F-C653B6D83BDD}"/>
              </a:ext>
            </a:extLst>
          </p:cNvPr>
          <p:cNvSpPr>
            <a:spLocks noGrp="1"/>
          </p:cNvSpPr>
          <p:nvPr>
            <p:ph type="body" sz="quarter" idx="13" hasCustomPrompt="1"/>
          </p:nvPr>
        </p:nvSpPr>
        <p:spPr>
          <a:xfrm>
            <a:off x="599536" y="2775138"/>
            <a:ext cx="10989114" cy="762000"/>
          </a:xfrm>
        </p:spPr>
        <p:txBody>
          <a:bodyPr/>
          <a:lstStyle>
            <a:lvl1pPr marL="0" indent="0">
              <a:buNone/>
              <a:defRPr sz="4500" spc="0" baseline="0">
                <a:solidFill>
                  <a:schemeClr val="tx2"/>
                </a:solidFill>
                <a:latin typeface="+mj-lt"/>
              </a:defRPr>
            </a:lvl1pPr>
          </a:lstStyle>
          <a:p>
            <a:pPr lvl="0"/>
            <a:r>
              <a:rPr lang="nl-NL" dirty="0"/>
              <a:t>Titel</a:t>
            </a:r>
          </a:p>
        </p:txBody>
      </p:sp>
      <p:sp>
        <p:nvSpPr>
          <p:cNvPr id="2" name="Datum"/>
          <p:cNvSpPr>
            <a:spLocks noGrp="1"/>
          </p:cNvSpPr>
          <p:nvPr>
            <p:ph type="dt" sz="half" idx="10"/>
          </p:nvPr>
        </p:nvSpPr>
        <p:spPr>
          <a:xfrm>
            <a:off x="600967" y="234417"/>
            <a:ext cx="2044700" cy="365125"/>
          </a:xfrm>
          <a:prstGeom prst="rect">
            <a:avLst/>
          </a:prstGeom>
        </p:spPr>
        <p:txBody>
          <a:bodyPr lIns="0" rIns="0" anchor="ctr" anchorCtr="0"/>
          <a:lstStyle>
            <a:lvl1pPr>
              <a:defRPr sz="1200">
                <a:solidFill>
                  <a:schemeClr val="tx2"/>
                </a:solidFill>
                <a:latin typeface="HelveNue  (Hoofdtekst)"/>
              </a:defRPr>
            </a:lvl1pPr>
          </a:lstStyle>
          <a:p>
            <a:endParaRPr lang="nl-NL" dirty="0"/>
          </a:p>
        </p:txBody>
      </p:sp>
    </p:spTree>
    <p:extLst>
      <p:ext uri="{BB962C8B-B14F-4D97-AF65-F5344CB8AC3E}">
        <p14:creationId xmlns:p14="http://schemas.microsoft.com/office/powerpoint/2010/main" val="643294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0">
                                            <p:txEl>
                                              <p:pRg st="0" end="0"/>
                                            </p:txEl>
                                          </p:spTgt>
                                        </p:tgtEl>
                                        <p:attrNameLst>
                                          <p:attrName>style.visibility</p:attrName>
                                        </p:attrNameLst>
                                      </p:cBhvr>
                                      <p:to>
                                        <p:strVal val="visible"/>
                                      </p:to>
                                    </p:set>
                                    <p:animEffect transition="in" filter="fade">
                                      <p:cBhvr>
                                        <p:cTn id="7" dur="1000"/>
                                        <p:tgtEl>
                                          <p:spTgt spid="8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5">
                                            <p:txEl>
                                              <p:pRg st="0" end="0"/>
                                            </p:txEl>
                                          </p:spTgt>
                                        </p:tgtEl>
                                        <p:attrNameLst>
                                          <p:attrName>style.visibility</p:attrName>
                                        </p:attrNameLst>
                                      </p:cBhvr>
                                      <p:to>
                                        <p:strVal val="visible"/>
                                      </p:to>
                                    </p:set>
                                    <p:animEffect transition="in" filter="fade">
                                      <p:cBhvr>
                                        <p:cTn id="10" dur="1000"/>
                                        <p:tgtEl>
                                          <p:spTgt spid="8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build="p">
        <p:tmplLst>
          <p:tmpl lvl="1">
            <p:tnLst>
              <p:par>
                <p:cTn presetID="10" presetClass="entr" presetSubtype="0" fill="hold" nodeType="withEffect">
                  <p:stCondLst>
                    <p:cond delay="0"/>
                  </p:stCondLst>
                  <p:childTnLst>
                    <p:set>
                      <p:cBhvr>
                        <p:cTn dur="1" fill="hold">
                          <p:stCondLst>
                            <p:cond delay="0"/>
                          </p:stCondLst>
                        </p:cTn>
                        <p:tgtEl>
                          <p:spTgt spid="85"/>
                        </p:tgtEl>
                        <p:attrNameLst>
                          <p:attrName>style.visibility</p:attrName>
                        </p:attrNameLst>
                      </p:cBhvr>
                      <p:to>
                        <p:strVal val="visible"/>
                      </p:to>
                    </p:set>
                    <p:animEffect transition="in" filter="fade">
                      <p:cBhvr>
                        <p:cTn dur="1000"/>
                        <p:tgtEl>
                          <p:spTgt spid="85"/>
                        </p:tgtEl>
                      </p:cBhvr>
                    </p:animEffect>
                  </p:childTnLst>
                </p:cTn>
              </p:par>
            </p:tnLst>
          </p:tmpl>
        </p:tmplLst>
      </p:bldP>
      <p:bldP spid="80" grpId="0" build="p">
        <p:tmplLst>
          <p:tmpl lvl="1">
            <p:tnLst>
              <p:par>
                <p:cTn presetID="10" presetClass="entr" presetSubtype="0" fill="hold" nodeType="withEffect">
                  <p:stCondLst>
                    <p:cond delay="0"/>
                  </p:stCondLst>
                  <p:childTnLst>
                    <p:set>
                      <p:cBhvr>
                        <p:cTn dur="1" fill="hold">
                          <p:stCondLst>
                            <p:cond delay="0"/>
                          </p:stCondLst>
                        </p:cTn>
                        <p:tgtEl>
                          <p:spTgt spid="80"/>
                        </p:tgtEl>
                        <p:attrNameLst>
                          <p:attrName>style.visibility</p:attrName>
                        </p:attrNameLst>
                      </p:cBhvr>
                      <p:to>
                        <p:strVal val="visible"/>
                      </p:to>
                    </p:set>
                    <p:animEffect transition="in" filter="fade">
                      <p:cBhvr>
                        <p:cTn dur="1000"/>
                        <p:tgtEl>
                          <p:spTgt spid="80"/>
                        </p:tgtEl>
                      </p:cBhvr>
                    </p:animEffect>
                  </p:childTnLst>
                </p:cTn>
              </p:par>
            </p:tnLst>
          </p:tmpl>
        </p:tmplLst>
      </p:bldP>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2/3 tekst + 1/3 foto (Wit)">
    <p:spTree>
      <p:nvGrpSpPr>
        <p:cNvPr id="1" name=""/>
        <p:cNvGrpSpPr/>
        <p:nvPr/>
      </p:nvGrpSpPr>
      <p:grpSpPr>
        <a:xfrm>
          <a:off x="0" y="0"/>
          <a:ext cx="0" cy="0"/>
          <a:chOff x="0" y="0"/>
          <a:chExt cx="0" cy="0"/>
        </a:xfrm>
      </p:grpSpPr>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2/3 tekst + 1/3 foto (Wit)</a:t>
            </a:r>
          </a:p>
        </p:txBody>
      </p:sp>
      <p:sp>
        <p:nvSpPr>
          <p:cNvPr id="6" name="Cover logo">
            <a:extLst>
              <a:ext uri="{FF2B5EF4-FFF2-40B4-BE49-F238E27FC236}">
                <a16:creationId xmlns:a16="http://schemas.microsoft.com/office/drawing/2014/main" id="{B113AE05-42EC-4551-BF94-C4AAF305FC37}"/>
              </a:ext>
            </a:extLst>
          </p:cNvPr>
          <p:cNvSpPr/>
          <p:nvPr userDrawn="1"/>
        </p:nvSpPr>
        <p:spPr>
          <a:xfrm>
            <a:off x="9588500" y="0"/>
            <a:ext cx="2614250" cy="8161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Hoekje">
            <a:extLst>
              <a:ext uri="{FF2B5EF4-FFF2-40B4-BE49-F238E27FC236}">
                <a16:creationId xmlns:a16="http://schemas.microsoft.com/office/drawing/2014/main" id="{FA0DAD5F-177D-4402-A0A1-43FD6E2842D4}"/>
              </a:ext>
            </a:extLst>
          </p:cNvPr>
          <p:cNvSpPr/>
          <p:nvPr userDrawn="1"/>
        </p:nvSpPr>
        <p:spPr>
          <a:xfrm>
            <a:off x="-86" y="1133522"/>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Beeld">
            <a:extLst>
              <a:ext uri="{FF2B5EF4-FFF2-40B4-BE49-F238E27FC236}">
                <a16:creationId xmlns:a16="http://schemas.microsoft.com/office/drawing/2014/main" id="{17D66629-2CC0-4191-82FD-6F9DF173E735}"/>
              </a:ext>
            </a:extLst>
          </p:cNvPr>
          <p:cNvSpPr>
            <a:spLocks noGrp="1"/>
          </p:cNvSpPr>
          <p:nvPr>
            <p:ph type="pic" sz="quarter" idx="15" hasCustomPrompt="1"/>
          </p:nvPr>
        </p:nvSpPr>
        <p:spPr>
          <a:xfrm>
            <a:off x="8196263" y="0"/>
            <a:ext cx="3995737" cy="6862011"/>
          </a:xfrm>
        </p:spPr>
        <p:txBody>
          <a:bodyPr bIns="684000" anchor="ctr" anchorCtr="0"/>
          <a:lstStyle>
            <a:lvl1pPr marL="0" indent="0" algn="ctr">
              <a:buNone/>
              <a:defRPr sz="1200"/>
            </a:lvl1pPr>
          </a:lstStyle>
          <a:p>
            <a:r>
              <a:rPr lang="nl-NL" dirty="0"/>
              <a:t>Plaats hier een foto</a:t>
            </a:r>
          </a:p>
        </p:txBody>
      </p:sp>
      <p:sp>
        <p:nvSpPr>
          <p:cNvPr id="12" name="Tekst">
            <a:extLst>
              <a:ext uri="{FF2B5EF4-FFF2-40B4-BE49-F238E27FC236}">
                <a16:creationId xmlns:a16="http://schemas.microsoft.com/office/drawing/2014/main" id="{EAC50177-58E0-4B26-8E7D-16E47B75248C}"/>
              </a:ext>
            </a:extLst>
          </p:cNvPr>
          <p:cNvSpPr>
            <a:spLocks noGrp="1"/>
          </p:cNvSpPr>
          <p:nvPr>
            <p:ph type="body" sz="quarter" idx="16" hasCustomPrompt="1"/>
          </p:nvPr>
        </p:nvSpPr>
        <p:spPr>
          <a:xfrm>
            <a:off x="1205999" y="2073910"/>
            <a:ext cx="6374850" cy="4182479"/>
          </a:xfrm>
        </p:spPr>
        <p:txBody>
          <a:bodyPr/>
          <a:lstStyle>
            <a:lvl1pPr marL="273050" indent="-273050">
              <a:lnSpc>
                <a:spcPct val="85000"/>
              </a:lnSpc>
              <a:buFontTx/>
              <a:buBlip>
                <a:blip r:embed="rId2"/>
              </a:buBlip>
              <a:defRPr sz="1900" b="0" baseline="0"/>
            </a:lvl1pPr>
            <a:lvl2pPr>
              <a:lnSpc>
                <a:spcPct val="85000"/>
              </a:lnSpc>
              <a:defRPr/>
            </a:lvl2pPr>
            <a:lvl3pPr>
              <a:lnSpc>
                <a:spcPct val="85000"/>
              </a:lnSpc>
              <a:defRPr/>
            </a:lvl3pPr>
            <a:lvl4pPr>
              <a:lnSpc>
                <a:spcPct val="85000"/>
              </a:lnSpc>
              <a:defRPr/>
            </a:lvl4pPr>
            <a:lvl5pPr>
              <a:lnSpc>
                <a:spcPct val="85000"/>
              </a:lnSpc>
              <a:defRPr/>
            </a:lvl5pPr>
            <a:lvl6pPr>
              <a:lnSpc>
                <a:spcPct val="85000"/>
              </a:lnSpc>
              <a:defRPr/>
            </a:lvl6pPr>
            <a:lvl7pPr>
              <a:lnSpc>
                <a:spcPct val="85000"/>
              </a:lnSpc>
              <a:defRPr/>
            </a:lvl7pPr>
            <a:lvl8pPr>
              <a:lnSpc>
                <a:spcPct val="85000"/>
              </a:lnSpc>
              <a:defRPr/>
            </a:lvl8pPr>
            <a:lvl9pPr>
              <a:lnSpc>
                <a:spcPct val="85000"/>
              </a:lnSpc>
              <a:defRPr/>
            </a:lvl9pPr>
          </a:lstStyle>
          <a:p>
            <a:pPr lvl="0"/>
            <a:r>
              <a:rPr lang="nl-NL" dirty="0"/>
              <a:t>Plaats hier de tekst</a:t>
            </a:r>
          </a:p>
        </p:txBody>
      </p:sp>
      <p:sp>
        <p:nvSpPr>
          <p:cNvPr id="43" name="Titel">
            <a:extLst>
              <a:ext uri="{FF2B5EF4-FFF2-40B4-BE49-F238E27FC236}">
                <a16:creationId xmlns:a16="http://schemas.microsoft.com/office/drawing/2014/main" id="{76CE1505-9333-444A-8A10-6884ACF142FF}"/>
              </a:ext>
            </a:extLst>
          </p:cNvPr>
          <p:cNvSpPr>
            <a:spLocks noGrp="1"/>
          </p:cNvSpPr>
          <p:nvPr>
            <p:ph type="body" sz="quarter" idx="14" hasCustomPrompt="1"/>
          </p:nvPr>
        </p:nvSpPr>
        <p:spPr>
          <a:xfrm>
            <a:off x="1205998" y="1232330"/>
            <a:ext cx="6374850" cy="555625"/>
          </a:xfrm>
        </p:spPr>
        <p:txBody>
          <a:bodyPr anchor="ctr" anchorCtr="0"/>
          <a:lstStyle>
            <a:lvl1pPr marL="0" indent="0">
              <a:buNone/>
              <a:defRPr sz="3300" spc="0" baseline="0">
                <a:solidFill>
                  <a:schemeClr val="tx2"/>
                </a:solidFill>
                <a:latin typeface="+mj-lt"/>
              </a:defRPr>
            </a:lvl1pPr>
          </a:lstStyle>
          <a:p>
            <a:pPr lvl="0"/>
            <a:r>
              <a:rPr lang="nl-NL" dirty="0"/>
              <a:t>Titel</a:t>
            </a:r>
          </a:p>
        </p:txBody>
      </p:sp>
      <p:grpSp>
        <p:nvGrpSpPr>
          <p:cNvPr id="46" name="Instructie">
            <a:extLst>
              <a:ext uri="{FF2B5EF4-FFF2-40B4-BE49-F238E27FC236}">
                <a16:creationId xmlns:a16="http://schemas.microsoft.com/office/drawing/2014/main" id="{EF81FD93-0571-4DC0-B3A8-44F105226D43}"/>
              </a:ext>
            </a:extLst>
          </p:cNvPr>
          <p:cNvGrpSpPr/>
          <p:nvPr userDrawn="1"/>
        </p:nvGrpSpPr>
        <p:grpSpPr>
          <a:xfrm>
            <a:off x="-3681944" y="1434"/>
            <a:ext cx="3201327" cy="5082295"/>
            <a:chOff x="-3437547" y="1434"/>
            <a:chExt cx="3201327" cy="5082295"/>
          </a:xfrm>
        </p:grpSpPr>
        <p:cxnSp>
          <p:nvCxnSpPr>
            <p:cNvPr id="47" name="Rechte verbindingslijn 46">
              <a:extLst>
                <a:ext uri="{FF2B5EF4-FFF2-40B4-BE49-F238E27FC236}">
                  <a16:creationId xmlns:a16="http://schemas.microsoft.com/office/drawing/2014/main" id="{730DEBC3-C085-4BE6-A71B-E3B9105349D5}"/>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48" name="Ovaal 47">
              <a:extLst>
                <a:ext uri="{FF2B5EF4-FFF2-40B4-BE49-F238E27FC236}">
                  <a16:creationId xmlns:a16="http://schemas.microsoft.com/office/drawing/2014/main" id="{97EB6E2A-FAE2-473B-8597-C8C999BC15B6}"/>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49" name="Rechthoek 48">
              <a:extLst>
                <a:ext uri="{FF2B5EF4-FFF2-40B4-BE49-F238E27FC236}">
                  <a16:creationId xmlns:a16="http://schemas.microsoft.com/office/drawing/2014/main" id="{8780012B-FD16-487E-9D4C-9C09A497AACC}"/>
                </a:ext>
              </a:extLst>
            </p:cNvPr>
            <p:cNvSpPr/>
            <p:nvPr userDrawn="1"/>
          </p:nvSpPr>
          <p:spPr>
            <a:xfrm>
              <a:off x="-3059324" y="3245919"/>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Opsomming</a:t>
              </a:r>
            </a:p>
          </p:txBody>
        </p:sp>
        <p:sp>
          <p:nvSpPr>
            <p:cNvPr id="50" name="Ovaal 49">
              <a:extLst>
                <a:ext uri="{FF2B5EF4-FFF2-40B4-BE49-F238E27FC236}">
                  <a16:creationId xmlns:a16="http://schemas.microsoft.com/office/drawing/2014/main" id="{7237A926-E3CE-4AF0-A5F4-E6D7E0261491}"/>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51" name="Ovaal 50">
              <a:extLst>
                <a:ext uri="{FF2B5EF4-FFF2-40B4-BE49-F238E27FC236}">
                  <a16:creationId xmlns:a16="http://schemas.microsoft.com/office/drawing/2014/main" id="{9C2859E6-0442-42CB-97BA-9D67A59A7233}"/>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52" name="Ovaal 51">
              <a:extLst>
                <a:ext uri="{FF2B5EF4-FFF2-40B4-BE49-F238E27FC236}">
                  <a16:creationId xmlns:a16="http://schemas.microsoft.com/office/drawing/2014/main" id="{985C9268-CF26-4D94-9712-1EA12DABADA7}"/>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53" name="Rechthoek 52">
              <a:extLst>
                <a:ext uri="{FF2B5EF4-FFF2-40B4-BE49-F238E27FC236}">
                  <a16:creationId xmlns:a16="http://schemas.microsoft.com/office/drawing/2014/main" id="{28812017-92D9-49C1-BF92-0A28C58FACB1}"/>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54" name="Ovaal 53">
              <a:extLst>
                <a:ext uri="{FF2B5EF4-FFF2-40B4-BE49-F238E27FC236}">
                  <a16:creationId xmlns:a16="http://schemas.microsoft.com/office/drawing/2014/main" id="{1A57C062-0046-4DB9-AE66-17D2D19B8376}"/>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55" name="Rechte verbindingslijn 54">
              <a:extLst>
                <a:ext uri="{FF2B5EF4-FFF2-40B4-BE49-F238E27FC236}">
                  <a16:creationId xmlns:a16="http://schemas.microsoft.com/office/drawing/2014/main" id="{B99B5486-78C9-42FA-81E7-8696FD7B4AD0}"/>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59" name="Groep 58">
              <a:extLst>
                <a:ext uri="{FF2B5EF4-FFF2-40B4-BE49-F238E27FC236}">
                  <a16:creationId xmlns:a16="http://schemas.microsoft.com/office/drawing/2014/main" id="{AC7893D8-53E8-4CBD-A647-ECB39880553F}"/>
                </a:ext>
              </a:extLst>
            </p:cNvPr>
            <p:cNvGrpSpPr/>
            <p:nvPr userDrawn="1"/>
          </p:nvGrpSpPr>
          <p:grpSpPr>
            <a:xfrm>
              <a:off x="-3437547" y="349413"/>
              <a:ext cx="2933825" cy="558875"/>
              <a:chOff x="-3419346" y="368233"/>
              <a:chExt cx="3904920" cy="743862"/>
            </a:xfrm>
          </p:grpSpPr>
          <p:sp>
            <p:nvSpPr>
              <p:cNvPr id="88" name="Rechthoek 87">
                <a:extLst>
                  <a:ext uri="{FF2B5EF4-FFF2-40B4-BE49-F238E27FC236}">
                    <a16:creationId xmlns:a16="http://schemas.microsoft.com/office/drawing/2014/main" id="{6D879A0E-7B4F-45A1-A30D-49FBFE0D9279}"/>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dirty="0">
                    <a:solidFill>
                      <a:srgbClr val="C00000"/>
                    </a:solidFill>
                    <a:latin typeface="Arial" panose="020B0604020202020204" pitchFamily="34" charset="0"/>
                    <a:cs typeface="Arial" panose="020B0604020202020204" pitchFamily="34" charset="0"/>
                  </a:rPr>
                  <a:t>Start</a:t>
                </a:r>
              </a:p>
            </p:txBody>
          </p:sp>
          <p:cxnSp>
            <p:nvCxnSpPr>
              <p:cNvPr id="89" name="Rechte verbindingslijn 88">
                <a:extLst>
                  <a:ext uri="{FF2B5EF4-FFF2-40B4-BE49-F238E27FC236}">
                    <a16:creationId xmlns:a16="http://schemas.microsoft.com/office/drawing/2014/main" id="{0CC41654-F64A-4B1E-95DA-29FA724C58F7}"/>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Rechte verbindingslijn 89">
                <a:extLst>
                  <a:ext uri="{FF2B5EF4-FFF2-40B4-BE49-F238E27FC236}">
                    <a16:creationId xmlns:a16="http://schemas.microsoft.com/office/drawing/2014/main" id="{759D729E-1BE5-4A3A-B55D-742EBCBA4932}"/>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1" name="Rechthoek 90">
                <a:extLst>
                  <a:ext uri="{FF2B5EF4-FFF2-40B4-BE49-F238E27FC236}">
                    <a16:creationId xmlns:a16="http://schemas.microsoft.com/office/drawing/2014/main" id="{D80E72AF-1500-48F0-BA0E-FEDD90D78A95}"/>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92" name="Groep 91">
                <a:extLst>
                  <a:ext uri="{FF2B5EF4-FFF2-40B4-BE49-F238E27FC236}">
                    <a16:creationId xmlns:a16="http://schemas.microsoft.com/office/drawing/2014/main" id="{8161B45B-36EB-481D-A7C3-E15E32C8B5BC}"/>
                  </a:ext>
                </a:extLst>
              </p:cNvPr>
              <p:cNvGrpSpPr/>
              <p:nvPr userDrawn="1"/>
            </p:nvGrpSpPr>
            <p:grpSpPr>
              <a:xfrm>
                <a:off x="-3002834" y="720303"/>
                <a:ext cx="182598" cy="143759"/>
                <a:chOff x="-3310843" y="700986"/>
                <a:chExt cx="182598" cy="143759"/>
              </a:xfrm>
            </p:grpSpPr>
            <p:grpSp>
              <p:nvGrpSpPr>
                <p:cNvPr id="131" name="Groep 130">
                  <a:extLst>
                    <a:ext uri="{FF2B5EF4-FFF2-40B4-BE49-F238E27FC236}">
                      <a16:creationId xmlns:a16="http://schemas.microsoft.com/office/drawing/2014/main" id="{1709E288-C8A3-4968-B2DF-1208E29EFB86}"/>
                    </a:ext>
                  </a:extLst>
                </p:cNvPr>
                <p:cNvGrpSpPr/>
                <p:nvPr userDrawn="1"/>
              </p:nvGrpSpPr>
              <p:grpSpPr>
                <a:xfrm>
                  <a:off x="-3310843" y="700986"/>
                  <a:ext cx="182598" cy="143759"/>
                  <a:chOff x="-3310843" y="700986"/>
                  <a:chExt cx="182598" cy="143759"/>
                </a:xfrm>
              </p:grpSpPr>
              <p:cxnSp>
                <p:nvCxnSpPr>
                  <p:cNvPr id="135" name="Rechte verbindingslijn 134">
                    <a:extLst>
                      <a:ext uri="{FF2B5EF4-FFF2-40B4-BE49-F238E27FC236}">
                        <a16:creationId xmlns:a16="http://schemas.microsoft.com/office/drawing/2014/main" id="{41437FD0-25ED-4BE0-9851-E40D2D86EEA5}"/>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136" name="Rechte verbindingslijn 135">
                    <a:extLst>
                      <a:ext uri="{FF2B5EF4-FFF2-40B4-BE49-F238E27FC236}">
                        <a16:creationId xmlns:a16="http://schemas.microsoft.com/office/drawing/2014/main" id="{F015E9D2-B9D3-4D84-80C9-A3F215C3AC5F}"/>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137" name="Rechte verbindingslijn 136">
                    <a:extLst>
                      <a:ext uri="{FF2B5EF4-FFF2-40B4-BE49-F238E27FC236}">
                        <a16:creationId xmlns:a16="http://schemas.microsoft.com/office/drawing/2014/main" id="{6417B46B-59B8-4CE4-9BE8-4A126CE4A165}"/>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138" name="Rechte verbindingslijn 137">
                    <a:extLst>
                      <a:ext uri="{FF2B5EF4-FFF2-40B4-BE49-F238E27FC236}">
                        <a16:creationId xmlns:a16="http://schemas.microsoft.com/office/drawing/2014/main" id="{08FBD7FE-90E6-45BA-AAFF-0195F2D626DD}"/>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139" name="Rechte verbindingslijn 138">
                    <a:extLst>
                      <a:ext uri="{FF2B5EF4-FFF2-40B4-BE49-F238E27FC236}">
                        <a16:creationId xmlns:a16="http://schemas.microsoft.com/office/drawing/2014/main" id="{CB3B8300-7300-4E01-BEBA-30AA3390C4DB}"/>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132" name="Groep 131">
                  <a:extLst>
                    <a:ext uri="{FF2B5EF4-FFF2-40B4-BE49-F238E27FC236}">
                      <a16:creationId xmlns:a16="http://schemas.microsoft.com/office/drawing/2014/main" id="{8FC14785-968C-48A7-ABD1-88D54D379403}"/>
                    </a:ext>
                  </a:extLst>
                </p:cNvPr>
                <p:cNvGrpSpPr/>
                <p:nvPr userDrawn="1"/>
              </p:nvGrpSpPr>
              <p:grpSpPr>
                <a:xfrm flipH="1">
                  <a:off x="-3310774" y="735854"/>
                  <a:ext cx="88801" cy="72568"/>
                  <a:chOff x="-2091059" y="1395403"/>
                  <a:chExt cx="157316" cy="128558"/>
                </a:xfrm>
              </p:grpSpPr>
              <p:sp>
                <p:nvSpPr>
                  <p:cNvPr id="133" name="Rechthoek 132">
                    <a:extLst>
                      <a:ext uri="{FF2B5EF4-FFF2-40B4-BE49-F238E27FC236}">
                        <a16:creationId xmlns:a16="http://schemas.microsoft.com/office/drawing/2014/main" id="{98ADD1DE-6DBB-4C27-AF31-1511EF94C99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34" name="Pijl: punthaak 133">
                    <a:extLst>
                      <a:ext uri="{FF2B5EF4-FFF2-40B4-BE49-F238E27FC236}">
                        <a16:creationId xmlns:a16="http://schemas.microsoft.com/office/drawing/2014/main" id="{369E651E-2473-4F4E-9F69-1170727E2ED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93" name="Groep 92">
                <a:extLst>
                  <a:ext uri="{FF2B5EF4-FFF2-40B4-BE49-F238E27FC236}">
                    <a16:creationId xmlns:a16="http://schemas.microsoft.com/office/drawing/2014/main" id="{6EE8CC0F-AB28-4D94-B964-1202C5D8F980}"/>
                  </a:ext>
                </a:extLst>
              </p:cNvPr>
              <p:cNvGrpSpPr/>
              <p:nvPr userDrawn="1"/>
            </p:nvGrpSpPr>
            <p:grpSpPr>
              <a:xfrm>
                <a:off x="-3326107" y="720303"/>
                <a:ext cx="182598" cy="143759"/>
                <a:chOff x="-3634116" y="700986"/>
                <a:chExt cx="182598" cy="143759"/>
              </a:xfrm>
            </p:grpSpPr>
            <p:grpSp>
              <p:nvGrpSpPr>
                <p:cNvPr id="122" name="Groep 121">
                  <a:extLst>
                    <a:ext uri="{FF2B5EF4-FFF2-40B4-BE49-F238E27FC236}">
                      <a16:creationId xmlns:a16="http://schemas.microsoft.com/office/drawing/2014/main" id="{211A52A3-6333-416A-B34C-E4C6C2C18F15}"/>
                    </a:ext>
                  </a:extLst>
                </p:cNvPr>
                <p:cNvGrpSpPr/>
                <p:nvPr userDrawn="1"/>
              </p:nvGrpSpPr>
              <p:grpSpPr>
                <a:xfrm>
                  <a:off x="-3634116" y="700986"/>
                  <a:ext cx="182598" cy="143759"/>
                  <a:chOff x="-3634116" y="700986"/>
                  <a:chExt cx="182598" cy="143759"/>
                </a:xfrm>
              </p:grpSpPr>
              <p:cxnSp>
                <p:nvCxnSpPr>
                  <p:cNvPr id="126" name="Rechte verbindingslijn 125">
                    <a:extLst>
                      <a:ext uri="{FF2B5EF4-FFF2-40B4-BE49-F238E27FC236}">
                        <a16:creationId xmlns:a16="http://schemas.microsoft.com/office/drawing/2014/main" id="{AD25E643-164B-4FAF-B770-6A8FE43D2997}"/>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127" name="Rechte verbindingslijn 126">
                    <a:extLst>
                      <a:ext uri="{FF2B5EF4-FFF2-40B4-BE49-F238E27FC236}">
                        <a16:creationId xmlns:a16="http://schemas.microsoft.com/office/drawing/2014/main" id="{E7119317-9A3A-4FC0-9E81-3D482E5E7F85}"/>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128" name="Rechte verbindingslijn 127">
                    <a:extLst>
                      <a:ext uri="{FF2B5EF4-FFF2-40B4-BE49-F238E27FC236}">
                        <a16:creationId xmlns:a16="http://schemas.microsoft.com/office/drawing/2014/main" id="{0E1FA4F0-8F48-4BA6-BEB3-6DEB3BCA1C3C}"/>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129" name="Rechte verbindingslijn 128">
                    <a:extLst>
                      <a:ext uri="{FF2B5EF4-FFF2-40B4-BE49-F238E27FC236}">
                        <a16:creationId xmlns:a16="http://schemas.microsoft.com/office/drawing/2014/main" id="{7A2761ED-96D1-481C-AE9A-199DD3B7E57F}"/>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130" name="Rechte verbindingslijn 129">
                    <a:extLst>
                      <a:ext uri="{FF2B5EF4-FFF2-40B4-BE49-F238E27FC236}">
                        <a16:creationId xmlns:a16="http://schemas.microsoft.com/office/drawing/2014/main" id="{25E45470-7206-4E32-9887-AFE241E99A3C}"/>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123" name="Groep 122">
                  <a:extLst>
                    <a:ext uri="{FF2B5EF4-FFF2-40B4-BE49-F238E27FC236}">
                      <a16:creationId xmlns:a16="http://schemas.microsoft.com/office/drawing/2014/main" id="{46BAE833-E6CE-46B6-BB14-5908F32CB5E0}"/>
                    </a:ext>
                  </a:extLst>
                </p:cNvPr>
                <p:cNvGrpSpPr/>
                <p:nvPr userDrawn="1"/>
              </p:nvGrpSpPr>
              <p:grpSpPr>
                <a:xfrm>
                  <a:off x="-3634047" y="735854"/>
                  <a:ext cx="88801" cy="72568"/>
                  <a:chOff x="-2091059" y="1395403"/>
                  <a:chExt cx="157316" cy="128558"/>
                </a:xfrm>
              </p:grpSpPr>
              <p:sp>
                <p:nvSpPr>
                  <p:cNvPr id="124" name="Rechthoek 123">
                    <a:extLst>
                      <a:ext uri="{FF2B5EF4-FFF2-40B4-BE49-F238E27FC236}">
                        <a16:creationId xmlns:a16="http://schemas.microsoft.com/office/drawing/2014/main" id="{A80B99D4-0FE5-4C30-922A-F911DEFDC13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25" name="Pijl: punthaak 124">
                    <a:extLst>
                      <a:ext uri="{FF2B5EF4-FFF2-40B4-BE49-F238E27FC236}">
                        <a16:creationId xmlns:a16="http://schemas.microsoft.com/office/drawing/2014/main" id="{FBAED8F0-E750-439D-9C07-6C0002A0810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94" name="Rechte verbindingslijn 93">
                <a:extLst>
                  <a:ext uri="{FF2B5EF4-FFF2-40B4-BE49-F238E27FC236}">
                    <a16:creationId xmlns:a16="http://schemas.microsoft.com/office/drawing/2014/main" id="{6ED987CB-6D21-4EF3-ACF3-F4F74DBA560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95" name="Rechte verbindingslijn 94">
                <a:extLst>
                  <a:ext uri="{FF2B5EF4-FFF2-40B4-BE49-F238E27FC236}">
                    <a16:creationId xmlns:a16="http://schemas.microsoft.com/office/drawing/2014/main" id="{BFE23F1C-20AE-4AFF-A77E-5B0477EB77F0}"/>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96" name="Groep 95">
                <a:extLst>
                  <a:ext uri="{FF2B5EF4-FFF2-40B4-BE49-F238E27FC236}">
                    <a16:creationId xmlns:a16="http://schemas.microsoft.com/office/drawing/2014/main" id="{94C52C4C-92D2-4BE7-B7AC-2CA91F000249}"/>
                  </a:ext>
                </a:extLst>
              </p:cNvPr>
              <p:cNvGrpSpPr/>
              <p:nvPr userDrawn="1"/>
            </p:nvGrpSpPr>
            <p:grpSpPr>
              <a:xfrm>
                <a:off x="-2425037" y="370226"/>
                <a:ext cx="357690" cy="330595"/>
                <a:chOff x="-2721817" y="347336"/>
                <a:chExt cx="432805" cy="400021"/>
              </a:xfrm>
            </p:grpSpPr>
            <p:sp>
              <p:nvSpPr>
                <p:cNvPr id="111" name="Rechthoek 110">
                  <a:extLst>
                    <a:ext uri="{FF2B5EF4-FFF2-40B4-BE49-F238E27FC236}">
                      <a16:creationId xmlns:a16="http://schemas.microsoft.com/office/drawing/2014/main" id="{73DCD1AD-52C5-4BDC-BEA5-1BE2C333CB0C}"/>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12" name="Groep 111">
                  <a:extLst>
                    <a:ext uri="{FF2B5EF4-FFF2-40B4-BE49-F238E27FC236}">
                      <a16:creationId xmlns:a16="http://schemas.microsoft.com/office/drawing/2014/main" id="{8ED4F98A-5119-40F7-9E85-BED24CABC5E7}"/>
                    </a:ext>
                  </a:extLst>
                </p:cNvPr>
                <p:cNvGrpSpPr/>
                <p:nvPr userDrawn="1"/>
              </p:nvGrpSpPr>
              <p:grpSpPr>
                <a:xfrm>
                  <a:off x="-2652453" y="431583"/>
                  <a:ext cx="294076" cy="231526"/>
                  <a:chOff x="-3634116" y="700986"/>
                  <a:chExt cx="182598" cy="143759"/>
                </a:xfrm>
              </p:grpSpPr>
              <p:grpSp>
                <p:nvGrpSpPr>
                  <p:cNvPr id="113" name="Groep 112">
                    <a:extLst>
                      <a:ext uri="{FF2B5EF4-FFF2-40B4-BE49-F238E27FC236}">
                        <a16:creationId xmlns:a16="http://schemas.microsoft.com/office/drawing/2014/main" id="{26C3C6AA-5723-44C0-BAA7-F12CF3F5E409}"/>
                      </a:ext>
                    </a:extLst>
                  </p:cNvPr>
                  <p:cNvGrpSpPr/>
                  <p:nvPr userDrawn="1"/>
                </p:nvGrpSpPr>
                <p:grpSpPr>
                  <a:xfrm>
                    <a:off x="-3634116" y="700986"/>
                    <a:ext cx="182598" cy="143759"/>
                    <a:chOff x="-3634116" y="700986"/>
                    <a:chExt cx="182598" cy="143759"/>
                  </a:xfrm>
                </p:grpSpPr>
                <p:cxnSp>
                  <p:nvCxnSpPr>
                    <p:cNvPr id="117" name="Rechte verbindingslijn 116">
                      <a:extLst>
                        <a:ext uri="{FF2B5EF4-FFF2-40B4-BE49-F238E27FC236}">
                          <a16:creationId xmlns:a16="http://schemas.microsoft.com/office/drawing/2014/main" id="{679DF0F4-9548-4A00-9CBB-723233B00FD0}"/>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118" name="Rechte verbindingslijn 117">
                      <a:extLst>
                        <a:ext uri="{FF2B5EF4-FFF2-40B4-BE49-F238E27FC236}">
                          <a16:creationId xmlns:a16="http://schemas.microsoft.com/office/drawing/2014/main" id="{F9B028A8-3F98-4271-85B2-EA9F63548D0F}"/>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119" name="Rechte verbindingslijn 118">
                      <a:extLst>
                        <a:ext uri="{FF2B5EF4-FFF2-40B4-BE49-F238E27FC236}">
                          <a16:creationId xmlns:a16="http://schemas.microsoft.com/office/drawing/2014/main" id="{492DC669-DFBC-4CB4-81BE-13C58C5CB5EA}"/>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120" name="Rechte verbindingslijn 119">
                      <a:extLst>
                        <a:ext uri="{FF2B5EF4-FFF2-40B4-BE49-F238E27FC236}">
                          <a16:creationId xmlns:a16="http://schemas.microsoft.com/office/drawing/2014/main" id="{525685BC-D9BB-41B2-BB6F-2A2172F76F35}"/>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121" name="Rechte verbindingslijn 120">
                      <a:extLst>
                        <a:ext uri="{FF2B5EF4-FFF2-40B4-BE49-F238E27FC236}">
                          <a16:creationId xmlns:a16="http://schemas.microsoft.com/office/drawing/2014/main" id="{E6367814-846F-4D68-92DD-EA99931E2FAD}"/>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114" name="Groep 113">
                    <a:extLst>
                      <a:ext uri="{FF2B5EF4-FFF2-40B4-BE49-F238E27FC236}">
                        <a16:creationId xmlns:a16="http://schemas.microsoft.com/office/drawing/2014/main" id="{5F67FE64-E719-4DD5-95D2-BF408DBF3DC0}"/>
                      </a:ext>
                    </a:extLst>
                  </p:cNvPr>
                  <p:cNvGrpSpPr/>
                  <p:nvPr userDrawn="1"/>
                </p:nvGrpSpPr>
                <p:grpSpPr>
                  <a:xfrm>
                    <a:off x="-3634047" y="735854"/>
                    <a:ext cx="88801" cy="72568"/>
                    <a:chOff x="-2091059" y="1395403"/>
                    <a:chExt cx="157316" cy="128558"/>
                  </a:xfrm>
                </p:grpSpPr>
                <p:sp>
                  <p:nvSpPr>
                    <p:cNvPr id="115" name="Rechthoek 114">
                      <a:extLst>
                        <a:ext uri="{FF2B5EF4-FFF2-40B4-BE49-F238E27FC236}">
                          <a16:creationId xmlns:a16="http://schemas.microsoft.com/office/drawing/2014/main" id="{CFFD33CB-C5A4-4EFC-8065-803D92D5320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16" name="Pijl: punthaak 115">
                      <a:extLst>
                        <a:ext uri="{FF2B5EF4-FFF2-40B4-BE49-F238E27FC236}">
                          <a16:creationId xmlns:a16="http://schemas.microsoft.com/office/drawing/2014/main" id="{C691914E-8FB8-463B-A9C6-81F9FCD9411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97" name="Groep 96">
                <a:extLst>
                  <a:ext uri="{FF2B5EF4-FFF2-40B4-BE49-F238E27FC236}">
                    <a16:creationId xmlns:a16="http://schemas.microsoft.com/office/drawing/2014/main" id="{0EC4829D-F026-48AB-B02C-5352FE103CFA}"/>
                  </a:ext>
                </a:extLst>
              </p:cNvPr>
              <p:cNvGrpSpPr/>
              <p:nvPr userDrawn="1"/>
            </p:nvGrpSpPr>
            <p:grpSpPr>
              <a:xfrm>
                <a:off x="-2425037" y="781500"/>
                <a:ext cx="357690" cy="330595"/>
                <a:chOff x="-2721817" y="782525"/>
                <a:chExt cx="432805" cy="400021"/>
              </a:xfrm>
            </p:grpSpPr>
            <p:sp>
              <p:nvSpPr>
                <p:cNvPr id="100" name="Rechthoek 99">
                  <a:extLst>
                    <a:ext uri="{FF2B5EF4-FFF2-40B4-BE49-F238E27FC236}">
                      <a16:creationId xmlns:a16="http://schemas.microsoft.com/office/drawing/2014/main" id="{019D221C-9A55-48C7-9309-BBA587CED3CE}"/>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01" name="Groep 100">
                  <a:extLst>
                    <a:ext uri="{FF2B5EF4-FFF2-40B4-BE49-F238E27FC236}">
                      <a16:creationId xmlns:a16="http://schemas.microsoft.com/office/drawing/2014/main" id="{A5F89131-EAF1-4DF8-82BF-3E39C0C25BDA}"/>
                    </a:ext>
                  </a:extLst>
                </p:cNvPr>
                <p:cNvGrpSpPr/>
                <p:nvPr userDrawn="1"/>
              </p:nvGrpSpPr>
              <p:grpSpPr>
                <a:xfrm>
                  <a:off x="-2652453" y="866772"/>
                  <a:ext cx="294076" cy="231526"/>
                  <a:chOff x="-3310843" y="700986"/>
                  <a:chExt cx="182598" cy="143759"/>
                </a:xfrm>
              </p:grpSpPr>
              <p:grpSp>
                <p:nvGrpSpPr>
                  <p:cNvPr id="102" name="Groep 101">
                    <a:extLst>
                      <a:ext uri="{FF2B5EF4-FFF2-40B4-BE49-F238E27FC236}">
                        <a16:creationId xmlns:a16="http://schemas.microsoft.com/office/drawing/2014/main" id="{B070926E-B832-4969-905B-0826CD7DE68A}"/>
                      </a:ext>
                    </a:extLst>
                  </p:cNvPr>
                  <p:cNvGrpSpPr/>
                  <p:nvPr userDrawn="1"/>
                </p:nvGrpSpPr>
                <p:grpSpPr>
                  <a:xfrm>
                    <a:off x="-3310843" y="700986"/>
                    <a:ext cx="182598" cy="143759"/>
                    <a:chOff x="-3310843" y="700986"/>
                    <a:chExt cx="182598" cy="143759"/>
                  </a:xfrm>
                </p:grpSpPr>
                <p:cxnSp>
                  <p:nvCxnSpPr>
                    <p:cNvPr id="106" name="Rechte verbindingslijn 105">
                      <a:extLst>
                        <a:ext uri="{FF2B5EF4-FFF2-40B4-BE49-F238E27FC236}">
                          <a16:creationId xmlns:a16="http://schemas.microsoft.com/office/drawing/2014/main" id="{C65EB9CC-D1A8-4A2C-BC15-6A2D0D50F035}"/>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107" name="Rechte verbindingslijn 106">
                      <a:extLst>
                        <a:ext uri="{FF2B5EF4-FFF2-40B4-BE49-F238E27FC236}">
                          <a16:creationId xmlns:a16="http://schemas.microsoft.com/office/drawing/2014/main" id="{82C467B4-DBE9-4063-985B-409A22758882}"/>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108" name="Rechte verbindingslijn 107">
                      <a:extLst>
                        <a:ext uri="{FF2B5EF4-FFF2-40B4-BE49-F238E27FC236}">
                          <a16:creationId xmlns:a16="http://schemas.microsoft.com/office/drawing/2014/main" id="{562D6048-F084-4476-80FA-6946D4B7494C}"/>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109" name="Rechte verbindingslijn 108">
                      <a:extLst>
                        <a:ext uri="{FF2B5EF4-FFF2-40B4-BE49-F238E27FC236}">
                          <a16:creationId xmlns:a16="http://schemas.microsoft.com/office/drawing/2014/main" id="{64303DA1-64B2-455D-82AE-845A45BA224F}"/>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110" name="Rechte verbindingslijn 109">
                      <a:extLst>
                        <a:ext uri="{FF2B5EF4-FFF2-40B4-BE49-F238E27FC236}">
                          <a16:creationId xmlns:a16="http://schemas.microsoft.com/office/drawing/2014/main" id="{D386C5F2-70C2-4FB0-BDDC-F5A11D15AD3F}"/>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103" name="Groep 102">
                    <a:extLst>
                      <a:ext uri="{FF2B5EF4-FFF2-40B4-BE49-F238E27FC236}">
                        <a16:creationId xmlns:a16="http://schemas.microsoft.com/office/drawing/2014/main" id="{55D2D24B-B5F3-4EEB-9810-9F10D9315621}"/>
                      </a:ext>
                    </a:extLst>
                  </p:cNvPr>
                  <p:cNvGrpSpPr/>
                  <p:nvPr userDrawn="1"/>
                </p:nvGrpSpPr>
                <p:grpSpPr>
                  <a:xfrm flipH="1">
                    <a:off x="-3310774" y="735854"/>
                    <a:ext cx="88801" cy="72568"/>
                    <a:chOff x="-2091059" y="1395403"/>
                    <a:chExt cx="157316" cy="128558"/>
                  </a:xfrm>
                </p:grpSpPr>
                <p:sp>
                  <p:nvSpPr>
                    <p:cNvPr id="104" name="Rechthoek 103">
                      <a:extLst>
                        <a:ext uri="{FF2B5EF4-FFF2-40B4-BE49-F238E27FC236}">
                          <a16:creationId xmlns:a16="http://schemas.microsoft.com/office/drawing/2014/main" id="{4F1AA439-2A9B-4804-B2FB-AA3B7F8C8A7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05" name="Pijl: punthaak 104">
                      <a:extLst>
                        <a:ext uri="{FF2B5EF4-FFF2-40B4-BE49-F238E27FC236}">
                          <a16:creationId xmlns:a16="http://schemas.microsoft.com/office/drawing/2014/main" id="{FD58A69D-6CFE-4E0F-B696-C89633CFB43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98" name="Rechthoek 97">
                <a:extLst>
                  <a:ext uri="{FF2B5EF4-FFF2-40B4-BE49-F238E27FC236}">
                    <a16:creationId xmlns:a16="http://schemas.microsoft.com/office/drawing/2014/main" id="{9210D176-E53B-4B5E-B7CE-DCE85024E3EC}"/>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99" name="Rechthoek 98">
                <a:extLst>
                  <a:ext uri="{FF2B5EF4-FFF2-40B4-BE49-F238E27FC236}">
                    <a16:creationId xmlns:a16="http://schemas.microsoft.com/office/drawing/2014/main" id="{F9C7562D-E285-4B01-9CEF-1ECB1573AA87}"/>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60" name="Rechte verbindingslijn 59">
              <a:extLst>
                <a:ext uri="{FF2B5EF4-FFF2-40B4-BE49-F238E27FC236}">
                  <a16:creationId xmlns:a16="http://schemas.microsoft.com/office/drawing/2014/main" id="{9F064706-5FA2-4E34-B9EE-954E59A90D4E}"/>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61" name="Rechthoek 60">
              <a:extLst>
                <a:ext uri="{FF2B5EF4-FFF2-40B4-BE49-F238E27FC236}">
                  <a16:creationId xmlns:a16="http://schemas.microsoft.com/office/drawing/2014/main" id="{DB8CB1A9-ECC9-4962-8B68-E058B5FA3739}"/>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2"/>
                </a:buBlip>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Bullets</a:t>
              </a:r>
            </a:p>
          </p:txBody>
        </p:sp>
        <p:sp>
          <p:nvSpPr>
            <p:cNvPr id="76" name="Ovaal 75">
              <a:extLst>
                <a:ext uri="{FF2B5EF4-FFF2-40B4-BE49-F238E27FC236}">
                  <a16:creationId xmlns:a16="http://schemas.microsoft.com/office/drawing/2014/main" id="{21E53223-98E6-49A8-AB7C-FF6FCCA8C81E}"/>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77" name="Rechthoek 76">
              <a:extLst>
                <a:ext uri="{FF2B5EF4-FFF2-40B4-BE49-F238E27FC236}">
                  <a16:creationId xmlns:a16="http://schemas.microsoft.com/office/drawing/2014/main" id="{75A0BA98-95ED-4C7D-802D-32BAA33724BE}"/>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90000"/>
                </a:lnSpc>
                <a:spcBef>
                  <a:spcPts val="600"/>
                </a:spcBef>
                <a:spcAft>
                  <a:spcPts val="600"/>
                </a:spcAft>
                <a:buClr>
                  <a:schemeClr val="tx2"/>
                </a:buClr>
                <a:buSzTx/>
                <a:buFontTx/>
                <a:buChar char="-"/>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Sub-</a:t>
              </a:r>
              <a:r>
                <a:rPr kumimoji="0" lang="nl-NL" sz="1200" b="0" i="0" u="none" strike="noStrike" kern="0" cap="none" spc="0" normalizeH="0" baseline="0" noProof="0" dirty="0" err="1">
                  <a:ln>
                    <a:noFill/>
                  </a:ln>
                  <a:solidFill>
                    <a:srgbClr val="000000"/>
                  </a:solidFill>
                  <a:effectLst/>
                  <a:uLnTx/>
                  <a:uFillTx/>
                  <a:latin typeface="+mn-lt"/>
                  <a:cs typeface="Segoe UI Light" panose="020B0502040204020203" pitchFamily="34" charset="0"/>
                </a:rPr>
                <a:t>bullets</a:t>
              </a:r>
              <a:endPar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78" name="Ovaal 77">
              <a:extLst>
                <a:ext uri="{FF2B5EF4-FFF2-40B4-BE49-F238E27FC236}">
                  <a16:creationId xmlns:a16="http://schemas.microsoft.com/office/drawing/2014/main" id="{BE2EE1BB-00A5-4A53-8C2D-7D3D0A0C8992}"/>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79" name="Ovaal 78">
              <a:extLst>
                <a:ext uri="{FF2B5EF4-FFF2-40B4-BE49-F238E27FC236}">
                  <a16:creationId xmlns:a16="http://schemas.microsoft.com/office/drawing/2014/main" id="{6D828761-72FC-4331-BAD7-74BC91B3DE10}"/>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80" name="Rechthoek 79">
              <a:extLst>
                <a:ext uri="{FF2B5EF4-FFF2-40B4-BE49-F238E27FC236}">
                  <a16:creationId xmlns:a16="http://schemas.microsoft.com/office/drawing/2014/main" id="{B462642B-F38E-499C-B66F-8FF08843A8B4}"/>
                </a:ext>
              </a:extLst>
            </p:cNvPr>
            <p:cNvSpPr/>
            <p:nvPr userDrawn="1"/>
          </p:nvSpPr>
          <p:spPr>
            <a:xfrm>
              <a:off x="-3059324" y="24670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Leestekst</a:t>
              </a:r>
            </a:p>
          </p:txBody>
        </p:sp>
        <p:sp>
          <p:nvSpPr>
            <p:cNvPr id="81" name="Ovaal 80">
              <a:extLst>
                <a:ext uri="{FF2B5EF4-FFF2-40B4-BE49-F238E27FC236}">
                  <a16:creationId xmlns:a16="http://schemas.microsoft.com/office/drawing/2014/main" id="{3FF87270-2626-4779-BF73-643A41C47594}"/>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82" name="Rechthoek 81">
              <a:extLst>
                <a:ext uri="{FF2B5EF4-FFF2-40B4-BE49-F238E27FC236}">
                  <a16:creationId xmlns:a16="http://schemas.microsoft.com/office/drawing/2014/main" id="{039B9529-6FB7-4610-A39C-BF980B8EC3D6}"/>
                </a:ext>
              </a:extLst>
            </p:cNvPr>
            <p:cNvSpPr/>
            <p:nvPr userDrawn="1"/>
          </p:nvSpPr>
          <p:spPr>
            <a:xfrm>
              <a:off x="-3059324" y="2850654"/>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rgbClr val="000000"/>
                  </a:solidFill>
                  <a:effectLst/>
                  <a:uLnTx/>
                  <a:uFillTx/>
                  <a:latin typeface="+mn-lt"/>
                  <a:cs typeface="Segoe UI Light" panose="020B0502040204020203" pitchFamily="34" charset="0"/>
                </a:rPr>
                <a:t>Subtitel</a:t>
              </a:r>
            </a:p>
          </p:txBody>
        </p:sp>
        <p:sp>
          <p:nvSpPr>
            <p:cNvPr id="83" name="Rechthoek 82">
              <a:extLst>
                <a:ext uri="{FF2B5EF4-FFF2-40B4-BE49-F238E27FC236}">
                  <a16:creationId xmlns:a16="http://schemas.microsoft.com/office/drawing/2014/main" id="{EAC0FC59-3EA1-46D1-8703-B7DC57DB522B}"/>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84" name="Rechthoek 83">
              <a:extLst>
                <a:ext uri="{FF2B5EF4-FFF2-40B4-BE49-F238E27FC236}">
                  <a16:creationId xmlns:a16="http://schemas.microsoft.com/office/drawing/2014/main" id="{0044E9E9-EAAF-4759-9667-DE73DEF9D2E1}"/>
                </a:ext>
              </a:extLst>
            </p:cNvPr>
            <p:cNvSpPr/>
            <p:nvPr userDrawn="1"/>
          </p:nvSpPr>
          <p:spPr>
            <a:xfrm>
              <a:off x="-3059324" y="3615443"/>
              <a:ext cx="2679396"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tx2"/>
                </a:buClr>
                <a:buSzTx/>
                <a:buFont typeface="+mj-lt"/>
                <a:buNone/>
                <a:tabLst/>
                <a:defRPr/>
              </a:pPr>
              <a:r>
                <a:rPr lang="nl-NL" sz="1100" i="0" dirty="0"/>
                <a:t>Fotobijschrift</a:t>
              </a:r>
            </a:p>
          </p:txBody>
        </p:sp>
        <p:sp>
          <p:nvSpPr>
            <p:cNvPr id="85" name="Rechthoek 84">
              <a:extLst>
                <a:ext uri="{FF2B5EF4-FFF2-40B4-BE49-F238E27FC236}">
                  <a16:creationId xmlns:a16="http://schemas.microsoft.com/office/drawing/2014/main" id="{A9AE6537-839B-4220-850B-A5816D1E6EA7}"/>
                </a:ext>
              </a:extLst>
            </p:cNvPr>
            <p:cNvSpPr/>
            <p:nvPr userDrawn="1"/>
          </p:nvSpPr>
          <p:spPr>
            <a:xfrm>
              <a:off x="-3059324" y="4355324"/>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3"/>
                </a:buBlip>
                <a:tabLst/>
                <a:defRPr/>
              </a:pPr>
              <a:r>
                <a:rPr kumimoji="0" lang="nl-NL" sz="1200" b="0" i="0" u="none" strike="noStrike" kern="0" cap="none" spc="0" normalizeH="0" baseline="0" noProof="0" dirty="0">
                  <a:ln>
                    <a:noFill/>
                  </a:ln>
                  <a:solidFill>
                    <a:schemeClr val="tx2"/>
                  </a:solidFill>
                  <a:effectLst/>
                  <a:uLnTx/>
                  <a:uFillTx/>
                  <a:latin typeface="+mn-lt"/>
                  <a:cs typeface="Segoe UI Light" panose="020B0502040204020203" pitchFamily="34" charset="0"/>
                </a:rPr>
                <a:t>Bullets</a:t>
              </a:r>
            </a:p>
          </p:txBody>
        </p:sp>
        <p:sp>
          <p:nvSpPr>
            <p:cNvPr id="86" name="Rechthoek 85">
              <a:extLst>
                <a:ext uri="{FF2B5EF4-FFF2-40B4-BE49-F238E27FC236}">
                  <a16:creationId xmlns:a16="http://schemas.microsoft.com/office/drawing/2014/main" id="{CC5259B2-5CDB-4C73-B1F4-E8D6576C4044}"/>
                </a:ext>
              </a:extLst>
            </p:cNvPr>
            <p:cNvSpPr/>
            <p:nvPr userDrawn="1"/>
          </p:nvSpPr>
          <p:spPr>
            <a:xfrm>
              <a:off x="-3059324" y="47301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chemeClr val="tx2"/>
                  </a:solidFill>
                  <a:effectLst/>
                  <a:uLnTx/>
                  <a:uFillTx/>
                  <a:latin typeface="+mn-lt"/>
                  <a:cs typeface="Segoe UI Light" panose="020B0502040204020203" pitchFamily="34" charset="0"/>
                </a:rPr>
                <a:t>Subtitel</a:t>
              </a:r>
            </a:p>
          </p:txBody>
        </p:sp>
        <p:sp>
          <p:nvSpPr>
            <p:cNvPr id="87" name="Rechthoek 86">
              <a:extLst>
                <a:ext uri="{FF2B5EF4-FFF2-40B4-BE49-F238E27FC236}">
                  <a16:creationId xmlns:a16="http://schemas.microsoft.com/office/drawing/2014/main" id="{0B2B1CB7-D591-48C0-96CB-81E6AE9A1ABD}"/>
                </a:ext>
              </a:extLst>
            </p:cNvPr>
            <p:cNvSpPr/>
            <p:nvPr userDrawn="1"/>
          </p:nvSpPr>
          <p:spPr>
            <a:xfrm>
              <a:off x="-3059324" y="3991410"/>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2800" b="0" i="0" u="none" strike="noStrike" kern="0" cap="none" spc="0" normalizeH="0" baseline="0" noProof="0" dirty="0">
                  <a:ln>
                    <a:noFill/>
                  </a:ln>
                  <a:solidFill>
                    <a:schemeClr val="tx2"/>
                  </a:solidFill>
                  <a:effectLst/>
                  <a:uLnTx/>
                  <a:uFillTx/>
                  <a:latin typeface="+mj-lt"/>
                  <a:cs typeface="Segoe UI Light" panose="020B0502040204020203" pitchFamily="34" charset="0"/>
                </a:rPr>
                <a:t>Titel</a:t>
              </a:r>
            </a:p>
          </p:txBody>
        </p:sp>
      </p:grpSp>
      <p:grpSp>
        <p:nvGrpSpPr>
          <p:cNvPr id="178" name="Instructie">
            <a:extLst>
              <a:ext uri="{FF2B5EF4-FFF2-40B4-BE49-F238E27FC236}">
                <a16:creationId xmlns:a16="http://schemas.microsoft.com/office/drawing/2014/main" id="{5DB205C2-4F86-496B-8CC8-4F5FD19E57F2}"/>
              </a:ext>
            </a:extLst>
          </p:cNvPr>
          <p:cNvGrpSpPr/>
          <p:nvPr userDrawn="1"/>
        </p:nvGrpSpPr>
        <p:grpSpPr>
          <a:xfrm>
            <a:off x="12391601" y="0"/>
            <a:ext cx="3183677" cy="2295764"/>
            <a:chOff x="12391601" y="204025"/>
            <a:chExt cx="3183677" cy="2295764"/>
          </a:xfrm>
        </p:grpSpPr>
        <p:sp>
          <p:nvSpPr>
            <p:cNvPr id="179" name="Rechthoek 178">
              <a:extLst>
                <a:ext uri="{FF2B5EF4-FFF2-40B4-BE49-F238E27FC236}">
                  <a16:creationId xmlns:a16="http://schemas.microsoft.com/office/drawing/2014/main" id="{903A8BD6-DF11-4D00-9CFB-E681C8C300AB}"/>
                </a:ext>
              </a:extLst>
            </p:cNvPr>
            <p:cNvSpPr/>
            <p:nvPr userDrawn="1"/>
          </p:nvSpPr>
          <p:spPr>
            <a:xfrm>
              <a:off x="12397262" y="204025"/>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180" name="Ovaal 179">
              <a:extLst>
                <a:ext uri="{FF2B5EF4-FFF2-40B4-BE49-F238E27FC236}">
                  <a16:creationId xmlns:a16="http://schemas.microsoft.com/office/drawing/2014/main" id="{50BBAD90-C110-4501-9362-99AB68225A6D}"/>
                </a:ext>
              </a:extLst>
            </p:cNvPr>
            <p:cNvSpPr/>
            <p:nvPr userDrawn="1"/>
          </p:nvSpPr>
          <p:spPr>
            <a:xfrm>
              <a:off x="12391601" y="54523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181" name="Rechte verbindingslijn 180">
              <a:extLst>
                <a:ext uri="{FF2B5EF4-FFF2-40B4-BE49-F238E27FC236}">
                  <a16:creationId xmlns:a16="http://schemas.microsoft.com/office/drawing/2014/main" id="{332A92F6-178C-4B27-AD37-C521C08C0BF9}"/>
                </a:ext>
              </a:extLst>
            </p:cNvPr>
            <p:cNvCxnSpPr>
              <a:cxnSpLocks/>
            </p:cNvCxnSpPr>
            <p:nvPr userDrawn="1"/>
          </p:nvCxnSpPr>
          <p:spPr>
            <a:xfrm>
              <a:off x="12397261" y="445660"/>
              <a:ext cx="3178017" cy="0"/>
            </a:xfrm>
            <a:prstGeom prst="line">
              <a:avLst/>
            </a:prstGeom>
            <a:noFill/>
            <a:ln w="3175" cap="flat" cmpd="sng" algn="ctr">
              <a:solidFill>
                <a:schemeClr val="accent1"/>
              </a:solidFill>
              <a:prstDash val="solid"/>
            </a:ln>
            <a:effectLst/>
          </p:spPr>
        </p:cxnSp>
        <p:cxnSp>
          <p:nvCxnSpPr>
            <p:cNvPr id="182" name="Rechte verbindingslijn 181">
              <a:extLst>
                <a:ext uri="{FF2B5EF4-FFF2-40B4-BE49-F238E27FC236}">
                  <a16:creationId xmlns:a16="http://schemas.microsoft.com/office/drawing/2014/main" id="{5E1A7BB9-FA53-44D9-B82F-9C80522F8D66}"/>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83" name="Rechthoek 182">
              <a:extLst>
                <a:ext uri="{FF2B5EF4-FFF2-40B4-BE49-F238E27FC236}">
                  <a16:creationId xmlns:a16="http://schemas.microsoft.com/office/drawing/2014/main" id="{467F3A35-90BC-4CBA-90DF-AEAD6FB10A57}"/>
                </a:ext>
              </a:extLst>
            </p:cNvPr>
            <p:cNvSpPr/>
            <p:nvPr userDrawn="1"/>
          </p:nvSpPr>
          <p:spPr>
            <a:xfrm>
              <a:off x="12757282" y="611294"/>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Klik op het pictogram om een nieuwe afbeelding in te voegen. </a:t>
              </a:r>
              <a:r>
                <a:rPr kumimoji="0" lang="nl-NL" sz="110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184" name="Ovaal 183">
              <a:extLst>
                <a:ext uri="{FF2B5EF4-FFF2-40B4-BE49-F238E27FC236}">
                  <a16:creationId xmlns:a16="http://schemas.microsoft.com/office/drawing/2014/main" id="{C357F58C-4960-4B59-92E1-6498E83A7883}"/>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5" name="Rechthoek 184">
              <a:extLst>
                <a:ext uri="{FF2B5EF4-FFF2-40B4-BE49-F238E27FC236}">
                  <a16:creationId xmlns:a16="http://schemas.microsoft.com/office/drawing/2014/main" id="{35328130-06E5-4CD0-9167-CDB3A6DD367B}"/>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86" name="Groep 185">
              <a:extLst>
                <a:ext uri="{FF2B5EF4-FFF2-40B4-BE49-F238E27FC236}">
                  <a16:creationId xmlns:a16="http://schemas.microsoft.com/office/drawing/2014/main" id="{E8698304-2C3E-436D-80D9-AD05332D4BBD}"/>
                </a:ext>
              </a:extLst>
            </p:cNvPr>
            <p:cNvGrpSpPr/>
            <p:nvPr userDrawn="1"/>
          </p:nvGrpSpPr>
          <p:grpSpPr>
            <a:xfrm>
              <a:off x="12757282" y="2184550"/>
              <a:ext cx="825500" cy="209550"/>
              <a:chOff x="13504624" y="2482850"/>
              <a:chExt cx="825500" cy="209550"/>
            </a:xfrm>
          </p:grpSpPr>
          <p:sp>
            <p:nvSpPr>
              <p:cNvPr id="195" name="Rechthoek 194">
                <a:extLst>
                  <a:ext uri="{FF2B5EF4-FFF2-40B4-BE49-F238E27FC236}">
                    <a16:creationId xmlns:a16="http://schemas.microsoft.com/office/drawing/2014/main" id="{55003077-1921-44F7-8A13-845432E1AB7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96" name="Rechte verbindingslijn 195">
                <a:extLst>
                  <a:ext uri="{FF2B5EF4-FFF2-40B4-BE49-F238E27FC236}">
                    <a16:creationId xmlns:a16="http://schemas.microsoft.com/office/drawing/2014/main" id="{2EFB3399-D8A8-4A03-9F02-3EB3B958507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97" name="Gelijkbenige driehoek 196">
                <a:extLst>
                  <a:ext uri="{FF2B5EF4-FFF2-40B4-BE49-F238E27FC236}">
                    <a16:creationId xmlns:a16="http://schemas.microsoft.com/office/drawing/2014/main" id="{CB2C3619-5448-4587-ADB5-F5DE13C10AB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7" name="Groep 186">
              <a:extLst>
                <a:ext uri="{FF2B5EF4-FFF2-40B4-BE49-F238E27FC236}">
                  <a16:creationId xmlns:a16="http://schemas.microsoft.com/office/drawing/2014/main" id="{1C2C890B-2583-4B3C-B700-6B49C4913045}"/>
                </a:ext>
              </a:extLst>
            </p:cNvPr>
            <p:cNvGrpSpPr/>
            <p:nvPr userDrawn="1"/>
          </p:nvGrpSpPr>
          <p:grpSpPr>
            <a:xfrm>
              <a:off x="12757282" y="1141626"/>
              <a:ext cx="294789" cy="318834"/>
              <a:chOff x="14466489" y="1001522"/>
              <a:chExt cx="290627" cy="314333"/>
            </a:xfrm>
          </p:grpSpPr>
          <p:sp>
            <p:nvSpPr>
              <p:cNvPr id="189" name="Rechthoek 188">
                <a:extLst>
                  <a:ext uri="{FF2B5EF4-FFF2-40B4-BE49-F238E27FC236}">
                    <a16:creationId xmlns:a16="http://schemas.microsoft.com/office/drawing/2014/main" id="{A2BAA7F2-B50F-4F24-A60B-CD992F0B2ECB}"/>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0" name="Ovaal 189">
                <a:extLst>
                  <a:ext uri="{FF2B5EF4-FFF2-40B4-BE49-F238E27FC236}">
                    <a16:creationId xmlns:a16="http://schemas.microsoft.com/office/drawing/2014/main" id="{C20207C4-8F62-49D3-AC49-94AE90F80AE6}"/>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1" name="Vrije vorm: vorm 190">
                <a:extLst>
                  <a:ext uri="{FF2B5EF4-FFF2-40B4-BE49-F238E27FC236}">
                    <a16:creationId xmlns:a16="http://schemas.microsoft.com/office/drawing/2014/main" id="{DFAFBF80-DE58-4BE5-B080-18F960F9023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2" name="Rechthoek: afgeronde hoeken 191">
                <a:extLst>
                  <a:ext uri="{FF2B5EF4-FFF2-40B4-BE49-F238E27FC236}">
                    <a16:creationId xmlns:a16="http://schemas.microsoft.com/office/drawing/2014/main" id="{BCC8FB66-6135-4099-927E-2310B21F6433}"/>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93" name="Rechte verbindingslijn 192">
                <a:extLst>
                  <a:ext uri="{FF2B5EF4-FFF2-40B4-BE49-F238E27FC236}">
                    <a16:creationId xmlns:a16="http://schemas.microsoft.com/office/drawing/2014/main" id="{CF2955EF-4865-4F94-9CB9-4C5ED383231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94" name="Rechte verbindingslijn 193">
                <a:extLst>
                  <a:ext uri="{FF2B5EF4-FFF2-40B4-BE49-F238E27FC236}">
                    <a16:creationId xmlns:a16="http://schemas.microsoft.com/office/drawing/2014/main" id="{85085C08-6A8A-4671-87ED-C2AEF7F95E7E}"/>
                  </a:ext>
                </a:extLst>
              </p:cNvPr>
              <p:cNvCxnSpPr>
                <a:cxnSpLocks/>
                <a:stCxn id="19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188" name="Rechte verbindingslijn 187">
              <a:extLst>
                <a:ext uri="{FF2B5EF4-FFF2-40B4-BE49-F238E27FC236}">
                  <a16:creationId xmlns:a16="http://schemas.microsoft.com/office/drawing/2014/main" id="{D8FEC6B6-5055-4DCA-9850-D93D24DB3A03}"/>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spTree>
    <p:extLst>
      <p:ext uri="{BB962C8B-B14F-4D97-AF65-F5344CB8AC3E}">
        <p14:creationId xmlns:p14="http://schemas.microsoft.com/office/powerpoint/2010/main" val="2511454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par>
                                <p:cTn id="11" presetID="2" presetClass="entr" presetSubtype="2" decel="100000"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1+#ppt_w/2"/>
                                          </p:val>
                                        </p:tav>
                                        <p:tav tm="100000">
                                          <p:val>
                                            <p:strVal val="#ppt_x"/>
                                          </p:val>
                                        </p:tav>
                                      </p:tavLst>
                                    </p:anim>
                                    <p:anim calcmode="lin" valueType="num">
                                      <p:cBhvr additive="base">
                                        <p:cTn id="14"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tmplLst>
          <p:tmpl>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Lst>
      </p:bldP>
      <p:bldP spid="43" grpId="0">
        <p:tmplLst>
          <p:tmpl>
            <p:tnLst>
              <p:par>
                <p:cTn presetID="10" presetClass="entr" presetSubtype="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1000"/>
                        <p:tgtEl>
                          <p:spTgt spid="43"/>
                        </p:tgtEl>
                      </p:cBhvr>
                    </p:animEffect>
                  </p:childTnLst>
                </p:cTn>
              </p:par>
            </p:tnLst>
          </p:tmpl>
        </p:tmplLst>
      </p:bldP>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3 tekst + 2/3 foto (Wit)">
    <p:spTree>
      <p:nvGrpSpPr>
        <p:cNvPr id="1" name=""/>
        <p:cNvGrpSpPr/>
        <p:nvPr/>
      </p:nvGrpSpPr>
      <p:grpSpPr>
        <a:xfrm>
          <a:off x="0" y="0"/>
          <a:ext cx="0" cy="0"/>
          <a:chOff x="0" y="0"/>
          <a:chExt cx="0" cy="0"/>
        </a:xfrm>
      </p:grpSpPr>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1/3 tekst + 2/3 foto (Wit)</a:t>
            </a:r>
          </a:p>
        </p:txBody>
      </p:sp>
      <p:sp>
        <p:nvSpPr>
          <p:cNvPr id="6" name="Cover logo">
            <a:extLst>
              <a:ext uri="{FF2B5EF4-FFF2-40B4-BE49-F238E27FC236}">
                <a16:creationId xmlns:a16="http://schemas.microsoft.com/office/drawing/2014/main" id="{B113AE05-42EC-4551-BF94-C4AAF305FC37}"/>
              </a:ext>
            </a:extLst>
          </p:cNvPr>
          <p:cNvSpPr/>
          <p:nvPr userDrawn="1"/>
        </p:nvSpPr>
        <p:spPr>
          <a:xfrm>
            <a:off x="9588500" y="0"/>
            <a:ext cx="2614250" cy="8161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Hoekje">
            <a:extLst>
              <a:ext uri="{FF2B5EF4-FFF2-40B4-BE49-F238E27FC236}">
                <a16:creationId xmlns:a16="http://schemas.microsoft.com/office/drawing/2014/main" id="{FA0DAD5F-177D-4402-A0A1-43FD6E2842D4}"/>
              </a:ext>
            </a:extLst>
          </p:cNvPr>
          <p:cNvSpPr/>
          <p:nvPr userDrawn="1"/>
        </p:nvSpPr>
        <p:spPr>
          <a:xfrm>
            <a:off x="-86" y="1133522"/>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Beeld">
            <a:extLst>
              <a:ext uri="{FF2B5EF4-FFF2-40B4-BE49-F238E27FC236}">
                <a16:creationId xmlns:a16="http://schemas.microsoft.com/office/drawing/2014/main" id="{17D66629-2CC0-4191-82FD-6F9DF173E735}"/>
              </a:ext>
            </a:extLst>
          </p:cNvPr>
          <p:cNvSpPr>
            <a:spLocks noGrp="1"/>
          </p:cNvSpPr>
          <p:nvPr>
            <p:ph type="pic" sz="quarter" idx="15" hasCustomPrompt="1"/>
          </p:nvPr>
        </p:nvSpPr>
        <p:spPr>
          <a:xfrm>
            <a:off x="4200525" y="0"/>
            <a:ext cx="7991475" cy="6862011"/>
          </a:xfrm>
        </p:spPr>
        <p:txBody>
          <a:bodyPr bIns="684000" anchor="ctr" anchorCtr="0"/>
          <a:lstStyle>
            <a:lvl1pPr marL="0" indent="0" algn="ctr">
              <a:buNone/>
              <a:defRPr sz="1200"/>
            </a:lvl1pPr>
          </a:lstStyle>
          <a:p>
            <a:r>
              <a:rPr lang="nl-NL" dirty="0"/>
              <a:t>Plaats hier een foto</a:t>
            </a:r>
          </a:p>
        </p:txBody>
      </p:sp>
      <p:sp>
        <p:nvSpPr>
          <p:cNvPr id="43" name="Titel">
            <a:extLst>
              <a:ext uri="{FF2B5EF4-FFF2-40B4-BE49-F238E27FC236}">
                <a16:creationId xmlns:a16="http://schemas.microsoft.com/office/drawing/2014/main" id="{76CE1505-9333-444A-8A10-6884ACF142FF}"/>
              </a:ext>
            </a:extLst>
          </p:cNvPr>
          <p:cNvSpPr>
            <a:spLocks noGrp="1"/>
          </p:cNvSpPr>
          <p:nvPr>
            <p:ph type="body" sz="quarter" idx="14" hasCustomPrompt="1"/>
          </p:nvPr>
        </p:nvSpPr>
        <p:spPr>
          <a:xfrm>
            <a:off x="603250" y="1232330"/>
            <a:ext cx="2999982" cy="555625"/>
          </a:xfrm>
        </p:spPr>
        <p:txBody>
          <a:bodyPr anchor="ctr" anchorCtr="0"/>
          <a:lstStyle>
            <a:lvl1pPr marL="0" indent="0">
              <a:buNone/>
              <a:defRPr sz="3300" spc="0" baseline="0">
                <a:solidFill>
                  <a:schemeClr val="tx2"/>
                </a:solidFill>
                <a:latin typeface="+mj-lt"/>
              </a:defRPr>
            </a:lvl1pPr>
          </a:lstStyle>
          <a:p>
            <a:pPr lvl="0"/>
            <a:r>
              <a:rPr lang="nl-NL" dirty="0"/>
              <a:t>Titel</a:t>
            </a:r>
          </a:p>
        </p:txBody>
      </p:sp>
      <p:grpSp>
        <p:nvGrpSpPr>
          <p:cNvPr id="123" name="Instructie">
            <a:extLst>
              <a:ext uri="{FF2B5EF4-FFF2-40B4-BE49-F238E27FC236}">
                <a16:creationId xmlns:a16="http://schemas.microsoft.com/office/drawing/2014/main" id="{825BFAE7-DEB3-4ADD-A1A0-78995B97D956}"/>
              </a:ext>
            </a:extLst>
          </p:cNvPr>
          <p:cNvGrpSpPr/>
          <p:nvPr userDrawn="1"/>
        </p:nvGrpSpPr>
        <p:grpSpPr>
          <a:xfrm>
            <a:off x="-3681944" y="1434"/>
            <a:ext cx="3201327" cy="5082295"/>
            <a:chOff x="-3437547" y="1434"/>
            <a:chExt cx="3201327" cy="5082295"/>
          </a:xfrm>
        </p:grpSpPr>
        <p:cxnSp>
          <p:nvCxnSpPr>
            <p:cNvPr id="124" name="Rechte verbindingslijn 123">
              <a:extLst>
                <a:ext uri="{FF2B5EF4-FFF2-40B4-BE49-F238E27FC236}">
                  <a16:creationId xmlns:a16="http://schemas.microsoft.com/office/drawing/2014/main" id="{07B5EE62-F71C-45BF-8CAB-5F65D7232BB5}"/>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125" name="Ovaal 124">
              <a:extLst>
                <a:ext uri="{FF2B5EF4-FFF2-40B4-BE49-F238E27FC236}">
                  <a16:creationId xmlns:a16="http://schemas.microsoft.com/office/drawing/2014/main" id="{AF307F97-E60E-4A86-8704-0E6C14C861E5}"/>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126" name="Rechthoek 125">
              <a:extLst>
                <a:ext uri="{FF2B5EF4-FFF2-40B4-BE49-F238E27FC236}">
                  <a16:creationId xmlns:a16="http://schemas.microsoft.com/office/drawing/2014/main" id="{D216CF66-16B1-47AB-88BB-114800727D1F}"/>
                </a:ext>
              </a:extLst>
            </p:cNvPr>
            <p:cNvSpPr/>
            <p:nvPr userDrawn="1"/>
          </p:nvSpPr>
          <p:spPr>
            <a:xfrm>
              <a:off x="-3059324" y="3245919"/>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Opsomming</a:t>
              </a:r>
            </a:p>
          </p:txBody>
        </p:sp>
        <p:sp>
          <p:nvSpPr>
            <p:cNvPr id="127" name="Ovaal 126">
              <a:extLst>
                <a:ext uri="{FF2B5EF4-FFF2-40B4-BE49-F238E27FC236}">
                  <a16:creationId xmlns:a16="http://schemas.microsoft.com/office/drawing/2014/main" id="{E1BC527C-ED7F-4D11-9804-C96941233280}"/>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128" name="Ovaal 127">
              <a:extLst>
                <a:ext uri="{FF2B5EF4-FFF2-40B4-BE49-F238E27FC236}">
                  <a16:creationId xmlns:a16="http://schemas.microsoft.com/office/drawing/2014/main" id="{F3FE585D-F87D-4E45-BF90-1559D5732495}"/>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129" name="Ovaal 128">
              <a:extLst>
                <a:ext uri="{FF2B5EF4-FFF2-40B4-BE49-F238E27FC236}">
                  <a16:creationId xmlns:a16="http://schemas.microsoft.com/office/drawing/2014/main" id="{3E1B7937-10FB-4FD1-8F2F-514DE188B2BA}"/>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130" name="Rechthoek 129">
              <a:extLst>
                <a:ext uri="{FF2B5EF4-FFF2-40B4-BE49-F238E27FC236}">
                  <a16:creationId xmlns:a16="http://schemas.microsoft.com/office/drawing/2014/main" id="{16D22478-D811-414C-8F75-D829271A306F}"/>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131" name="Ovaal 130">
              <a:extLst>
                <a:ext uri="{FF2B5EF4-FFF2-40B4-BE49-F238E27FC236}">
                  <a16:creationId xmlns:a16="http://schemas.microsoft.com/office/drawing/2014/main" id="{F39472A9-07B2-4BB9-B65D-F0F639FB03BD}"/>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132" name="Rechte verbindingslijn 131">
              <a:extLst>
                <a:ext uri="{FF2B5EF4-FFF2-40B4-BE49-F238E27FC236}">
                  <a16:creationId xmlns:a16="http://schemas.microsoft.com/office/drawing/2014/main" id="{CEBD27F9-15FB-4662-94D5-9E103E31B5F0}"/>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133" name="Groep 132">
              <a:extLst>
                <a:ext uri="{FF2B5EF4-FFF2-40B4-BE49-F238E27FC236}">
                  <a16:creationId xmlns:a16="http://schemas.microsoft.com/office/drawing/2014/main" id="{FC6CE806-BD57-41CA-8C3D-9C5BA4B8F259}"/>
                </a:ext>
              </a:extLst>
            </p:cNvPr>
            <p:cNvGrpSpPr/>
            <p:nvPr userDrawn="1"/>
          </p:nvGrpSpPr>
          <p:grpSpPr>
            <a:xfrm>
              <a:off x="-3437547" y="349413"/>
              <a:ext cx="2933825" cy="558875"/>
              <a:chOff x="-3419346" y="368233"/>
              <a:chExt cx="3904920" cy="743862"/>
            </a:xfrm>
          </p:grpSpPr>
          <p:sp>
            <p:nvSpPr>
              <p:cNvPr id="148" name="Rechthoek 147">
                <a:extLst>
                  <a:ext uri="{FF2B5EF4-FFF2-40B4-BE49-F238E27FC236}">
                    <a16:creationId xmlns:a16="http://schemas.microsoft.com/office/drawing/2014/main" id="{C45991C8-BC88-4259-ABF6-45CEE64372E8}"/>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dirty="0">
                    <a:solidFill>
                      <a:srgbClr val="C00000"/>
                    </a:solidFill>
                    <a:latin typeface="Arial" panose="020B0604020202020204" pitchFamily="34" charset="0"/>
                    <a:cs typeface="Arial" panose="020B0604020202020204" pitchFamily="34" charset="0"/>
                  </a:rPr>
                  <a:t>Start</a:t>
                </a:r>
              </a:p>
            </p:txBody>
          </p:sp>
          <p:cxnSp>
            <p:nvCxnSpPr>
              <p:cNvPr id="149" name="Rechte verbindingslijn 148">
                <a:extLst>
                  <a:ext uri="{FF2B5EF4-FFF2-40B4-BE49-F238E27FC236}">
                    <a16:creationId xmlns:a16="http://schemas.microsoft.com/office/drawing/2014/main" id="{A2B357CB-3844-4B90-98EF-DF3392F7C58A}"/>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0" name="Rechte verbindingslijn 149">
                <a:extLst>
                  <a:ext uri="{FF2B5EF4-FFF2-40B4-BE49-F238E27FC236}">
                    <a16:creationId xmlns:a16="http://schemas.microsoft.com/office/drawing/2014/main" id="{1BC5D510-EFF1-4AAC-8295-9B6554BB0458}"/>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8" name="Rechthoek 157">
                <a:extLst>
                  <a:ext uri="{FF2B5EF4-FFF2-40B4-BE49-F238E27FC236}">
                    <a16:creationId xmlns:a16="http://schemas.microsoft.com/office/drawing/2014/main" id="{F223F224-228C-4401-B5CC-A65C8290E9D3}"/>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29" name="Groep 228">
                <a:extLst>
                  <a:ext uri="{FF2B5EF4-FFF2-40B4-BE49-F238E27FC236}">
                    <a16:creationId xmlns:a16="http://schemas.microsoft.com/office/drawing/2014/main" id="{9A40BB4B-F388-498F-91A8-A599036E5B3E}"/>
                  </a:ext>
                </a:extLst>
              </p:cNvPr>
              <p:cNvGrpSpPr/>
              <p:nvPr userDrawn="1"/>
            </p:nvGrpSpPr>
            <p:grpSpPr>
              <a:xfrm>
                <a:off x="-3002834" y="720303"/>
                <a:ext cx="182598" cy="143759"/>
                <a:chOff x="-3310843" y="700986"/>
                <a:chExt cx="182598" cy="143759"/>
              </a:xfrm>
            </p:grpSpPr>
            <p:grpSp>
              <p:nvGrpSpPr>
                <p:cNvPr id="268" name="Groep 267">
                  <a:extLst>
                    <a:ext uri="{FF2B5EF4-FFF2-40B4-BE49-F238E27FC236}">
                      <a16:creationId xmlns:a16="http://schemas.microsoft.com/office/drawing/2014/main" id="{D592B79A-34AA-4CEA-99F3-CB4B165FFA40}"/>
                    </a:ext>
                  </a:extLst>
                </p:cNvPr>
                <p:cNvGrpSpPr/>
                <p:nvPr userDrawn="1"/>
              </p:nvGrpSpPr>
              <p:grpSpPr>
                <a:xfrm>
                  <a:off x="-3310843" y="700986"/>
                  <a:ext cx="182598" cy="143759"/>
                  <a:chOff x="-3310843" y="700986"/>
                  <a:chExt cx="182598" cy="143759"/>
                </a:xfrm>
              </p:grpSpPr>
              <p:cxnSp>
                <p:nvCxnSpPr>
                  <p:cNvPr id="272" name="Rechte verbindingslijn 271">
                    <a:extLst>
                      <a:ext uri="{FF2B5EF4-FFF2-40B4-BE49-F238E27FC236}">
                        <a16:creationId xmlns:a16="http://schemas.microsoft.com/office/drawing/2014/main" id="{E16D1531-541C-4845-9087-61CBB5B612C8}"/>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73" name="Rechte verbindingslijn 272">
                    <a:extLst>
                      <a:ext uri="{FF2B5EF4-FFF2-40B4-BE49-F238E27FC236}">
                        <a16:creationId xmlns:a16="http://schemas.microsoft.com/office/drawing/2014/main" id="{188A33C1-E9FC-4578-AC91-F7678EB2AF1D}"/>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74" name="Rechte verbindingslijn 273">
                    <a:extLst>
                      <a:ext uri="{FF2B5EF4-FFF2-40B4-BE49-F238E27FC236}">
                        <a16:creationId xmlns:a16="http://schemas.microsoft.com/office/drawing/2014/main" id="{4F7BC089-DF5F-49D4-B609-707CBF984726}"/>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75" name="Rechte verbindingslijn 274">
                    <a:extLst>
                      <a:ext uri="{FF2B5EF4-FFF2-40B4-BE49-F238E27FC236}">
                        <a16:creationId xmlns:a16="http://schemas.microsoft.com/office/drawing/2014/main" id="{A94C6634-7666-48DA-8C57-D0B8356CF498}"/>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76" name="Rechte verbindingslijn 275">
                    <a:extLst>
                      <a:ext uri="{FF2B5EF4-FFF2-40B4-BE49-F238E27FC236}">
                        <a16:creationId xmlns:a16="http://schemas.microsoft.com/office/drawing/2014/main" id="{33C49C72-32FF-4653-9B87-B878F75582DA}"/>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69" name="Groep 268">
                  <a:extLst>
                    <a:ext uri="{FF2B5EF4-FFF2-40B4-BE49-F238E27FC236}">
                      <a16:creationId xmlns:a16="http://schemas.microsoft.com/office/drawing/2014/main" id="{73FB8C4B-6A32-4C9E-8B35-14984F30891B}"/>
                    </a:ext>
                  </a:extLst>
                </p:cNvPr>
                <p:cNvGrpSpPr/>
                <p:nvPr userDrawn="1"/>
              </p:nvGrpSpPr>
              <p:grpSpPr>
                <a:xfrm flipH="1">
                  <a:off x="-3310774" y="735854"/>
                  <a:ext cx="88801" cy="72568"/>
                  <a:chOff x="-2091059" y="1395403"/>
                  <a:chExt cx="157316" cy="128558"/>
                </a:xfrm>
              </p:grpSpPr>
              <p:sp>
                <p:nvSpPr>
                  <p:cNvPr id="270" name="Rechthoek 269">
                    <a:extLst>
                      <a:ext uri="{FF2B5EF4-FFF2-40B4-BE49-F238E27FC236}">
                        <a16:creationId xmlns:a16="http://schemas.microsoft.com/office/drawing/2014/main" id="{C972A184-9934-455F-8FC5-DA2190384FF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71" name="Pijl: punthaak 270">
                    <a:extLst>
                      <a:ext uri="{FF2B5EF4-FFF2-40B4-BE49-F238E27FC236}">
                        <a16:creationId xmlns:a16="http://schemas.microsoft.com/office/drawing/2014/main" id="{51CED2FC-6A80-4041-9014-AFEE6291444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30" name="Groep 229">
                <a:extLst>
                  <a:ext uri="{FF2B5EF4-FFF2-40B4-BE49-F238E27FC236}">
                    <a16:creationId xmlns:a16="http://schemas.microsoft.com/office/drawing/2014/main" id="{04573F35-32E1-414B-B796-C0B77C9386D6}"/>
                  </a:ext>
                </a:extLst>
              </p:cNvPr>
              <p:cNvGrpSpPr/>
              <p:nvPr userDrawn="1"/>
            </p:nvGrpSpPr>
            <p:grpSpPr>
              <a:xfrm>
                <a:off x="-3326107" y="720303"/>
                <a:ext cx="182598" cy="143759"/>
                <a:chOff x="-3634116" y="700986"/>
                <a:chExt cx="182598" cy="143759"/>
              </a:xfrm>
            </p:grpSpPr>
            <p:grpSp>
              <p:nvGrpSpPr>
                <p:cNvPr id="259" name="Groep 258">
                  <a:extLst>
                    <a:ext uri="{FF2B5EF4-FFF2-40B4-BE49-F238E27FC236}">
                      <a16:creationId xmlns:a16="http://schemas.microsoft.com/office/drawing/2014/main" id="{988E1867-CDF7-45DC-B265-DA40E9181147}"/>
                    </a:ext>
                  </a:extLst>
                </p:cNvPr>
                <p:cNvGrpSpPr/>
                <p:nvPr userDrawn="1"/>
              </p:nvGrpSpPr>
              <p:grpSpPr>
                <a:xfrm>
                  <a:off x="-3634116" y="700986"/>
                  <a:ext cx="182598" cy="143759"/>
                  <a:chOff x="-3634116" y="700986"/>
                  <a:chExt cx="182598" cy="143759"/>
                </a:xfrm>
              </p:grpSpPr>
              <p:cxnSp>
                <p:nvCxnSpPr>
                  <p:cNvPr id="263" name="Rechte verbindingslijn 262">
                    <a:extLst>
                      <a:ext uri="{FF2B5EF4-FFF2-40B4-BE49-F238E27FC236}">
                        <a16:creationId xmlns:a16="http://schemas.microsoft.com/office/drawing/2014/main" id="{82DC3159-78BF-4BB6-A411-798A4DB1C7D4}"/>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64" name="Rechte verbindingslijn 263">
                    <a:extLst>
                      <a:ext uri="{FF2B5EF4-FFF2-40B4-BE49-F238E27FC236}">
                        <a16:creationId xmlns:a16="http://schemas.microsoft.com/office/drawing/2014/main" id="{E3EFB1A1-861D-4B1C-8B0F-FB852D9BD61E}"/>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65" name="Rechte verbindingslijn 264">
                    <a:extLst>
                      <a:ext uri="{FF2B5EF4-FFF2-40B4-BE49-F238E27FC236}">
                        <a16:creationId xmlns:a16="http://schemas.microsoft.com/office/drawing/2014/main" id="{6C40CAD4-5BF5-4B4E-8D5B-8A8393C2333E}"/>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66" name="Rechte verbindingslijn 265">
                    <a:extLst>
                      <a:ext uri="{FF2B5EF4-FFF2-40B4-BE49-F238E27FC236}">
                        <a16:creationId xmlns:a16="http://schemas.microsoft.com/office/drawing/2014/main" id="{DB2A6E00-838C-4800-9658-75FF04376B82}"/>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67" name="Rechte verbindingslijn 266">
                    <a:extLst>
                      <a:ext uri="{FF2B5EF4-FFF2-40B4-BE49-F238E27FC236}">
                        <a16:creationId xmlns:a16="http://schemas.microsoft.com/office/drawing/2014/main" id="{EB51A25F-10EE-4991-B0E9-C30D03D85E87}"/>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60" name="Groep 259">
                  <a:extLst>
                    <a:ext uri="{FF2B5EF4-FFF2-40B4-BE49-F238E27FC236}">
                      <a16:creationId xmlns:a16="http://schemas.microsoft.com/office/drawing/2014/main" id="{B35B6CA7-43A5-4D4F-9419-C2905BB2D6D9}"/>
                    </a:ext>
                  </a:extLst>
                </p:cNvPr>
                <p:cNvGrpSpPr/>
                <p:nvPr userDrawn="1"/>
              </p:nvGrpSpPr>
              <p:grpSpPr>
                <a:xfrm>
                  <a:off x="-3634047" y="735854"/>
                  <a:ext cx="88801" cy="72568"/>
                  <a:chOff x="-2091059" y="1395403"/>
                  <a:chExt cx="157316" cy="128558"/>
                </a:xfrm>
              </p:grpSpPr>
              <p:sp>
                <p:nvSpPr>
                  <p:cNvPr id="261" name="Rechthoek 260">
                    <a:extLst>
                      <a:ext uri="{FF2B5EF4-FFF2-40B4-BE49-F238E27FC236}">
                        <a16:creationId xmlns:a16="http://schemas.microsoft.com/office/drawing/2014/main" id="{5D3E04C8-1258-4EEA-B9CE-CE74CAEF852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62" name="Pijl: punthaak 261">
                    <a:extLst>
                      <a:ext uri="{FF2B5EF4-FFF2-40B4-BE49-F238E27FC236}">
                        <a16:creationId xmlns:a16="http://schemas.microsoft.com/office/drawing/2014/main" id="{ED4A4AAB-1299-46C7-BF4C-E2315ECE67D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31" name="Rechte verbindingslijn 230">
                <a:extLst>
                  <a:ext uri="{FF2B5EF4-FFF2-40B4-BE49-F238E27FC236}">
                    <a16:creationId xmlns:a16="http://schemas.microsoft.com/office/drawing/2014/main" id="{B627BD86-5B8F-4E41-B3B9-4BC3411C1B6E}"/>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32" name="Rechte verbindingslijn 231">
                <a:extLst>
                  <a:ext uri="{FF2B5EF4-FFF2-40B4-BE49-F238E27FC236}">
                    <a16:creationId xmlns:a16="http://schemas.microsoft.com/office/drawing/2014/main" id="{1D46D193-C839-4B07-B434-3D1BB90EAFA5}"/>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33" name="Groep 232">
                <a:extLst>
                  <a:ext uri="{FF2B5EF4-FFF2-40B4-BE49-F238E27FC236}">
                    <a16:creationId xmlns:a16="http://schemas.microsoft.com/office/drawing/2014/main" id="{93ADAF63-0466-49D6-AF68-3B5C8BDC7B12}"/>
                  </a:ext>
                </a:extLst>
              </p:cNvPr>
              <p:cNvGrpSpPr/>
              <p:nvPr userDrawn="1"/>
            </p:nvGrpSpPr>
            <p:grpSpPr>
              <a:xfrm>
                <a:off x="-2425037" y="370226"/>
                <a:ext cx="357690" cy="330595"/>
                <a:chOff x="-2721817" y="347336"/>
                <a:chExt cx="432805" cy="400021"/>
              </a:xfrm>
            </p:grpSpPr>
            <p:sp>
              <p:nvSpPr>
                <p:cNvPr id="248" name="Rechthoek 247">
                  <a:extLst>
                    <a:ext uri="{FF2B5EF4-FFF2-40B4-BE49-F238E27FC236}">
                      <a16:creationId xmlns:a16="http://schemas.microsoft.com/office/drawing/2014/main" id="{C54D4999-6023-4954-9A6A-7E67F1BF09BB}"/>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49" name="Groep 248">
                  <a:extLst>
                    <a:ext uri="{FF2B5EF4-FFF2-40B4-BE49-F238E27FC236}">
                      <a16:creationId xmlns:a16="http://schemas.microsoft.com/office/drawing/2014/main" id="{97D8FD01-7099-4A91-AA97-859A406BE895}"/>
                    </a:ext>
                  </a:extLst>
                </p:cNvPr>
                <p:cNvGrpSpPr/>
                <p:nvPr userDrawn="1"/>
              </p:nvGrpSpPr>
              <p:grpSpPr>
                <a:xfrm>
                  <a:off x="-2652453" y="431583"/>
                  <a:ext cx="294076" cy="231526"/>
                  <a:chOff x="-3634116" y="700986"/>
                  <a:chExt cx="182598" cy="143759"/>
                </a:xfrm>
              </p:grpSpPr>
              <p:grpSp>
                <p:nvGrpSpPr>
                  <p:cNvPr id="250" name="Groep 249">
                    <a:extLst>
                      <a:ext uri="{FF2B5EF4-FFF2-40B4-BE49-F238E27FC236}">
                        <a16:creationId xmlns:a16="http://schemas.microsoft.com/office/drawing/2014/main" id="{60D93C00-CC07-4776-897E-9826B3DAF05B}"/>
                      </a:ext>
                    </a:extLst>
                  </p:cNvPr>
                  <p:cNvGrpSpPr/>
                  <p:nvPr userDrawn="1"/>
                </p:nvGrpSpPr>
                <p:grpSpPr>
                  <a:xfrm>
                    <a:off x="-3634116" y="700986"/>
                    <a:ext cx="182598" cy="143759"/>
                    <a:chOff x="-3634116" y="700986"/>
                    <a:chExt cx="182598" cy="143759"/>
                  </a:xfrm>
                </p:grpSpPr>
                <p:cxnSp>
                  <p:nvCxnSpPr>
                    <p:cNvPr id="254" name="Rechte verbindingslijn 253">
                      <a:extLst>
                        <a:ext uri="{FF2B5EF4-FFF2-40B4-BE49-F238E27FC236}">
                          <a16:creationId xmlns:a16="http://schemas.microsoft.com/office/drawing/2014/main" id="{288D4851-E9A0-42BD-969B-D0129AB36596}"/>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55" name="Rechte verbindingslijn 254">
                      <a:extLst>
                        <a:ext uri="{FF2B5EF4-FFF2-40B4-BE49-F238E27FC236}">
                          <a16:creationId xmlns:a16="http://schemas.microsoft.com/office/drawing/2014/main" id="{B7381B7C-74CD-4717-A435-5B47A21561C5}"/>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56" name="Rechte verbindingslijn 255">
                      <a:extLst>
                        <a:ext uri="{FF2B5EF4-FFF2-40B4-BE49-F238E27FC236}">
                          <a16:creationId xmlns:a16="http://schemas.microsoft.com/office/drawing/2014/main" id="{9753C9B6-6175-4DF7-AB57-D685355EA6C7}"/>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57" name="Rechte verbindingslijn 256">
                      <a:extLst>
                        <a:ext uri="{FF2B5EF4-FFF2-40B4-BE49-F238E27FC236}">
                          <a16:creationId xmlns:a16="http://schemas.microsoft.com/office/drawing/2014/main" id="{97F6EE27-BE4B-4FF9-9083-6CBF84605E06}"/>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58" name="Rechte verbindingslijn 257">
                      <a:extLst>
                        <a:ext uri="{FF2B5EF4-FFF2-40B4-BE49-F238E27FC236}">
                          <a16:creationId xmlns:a16="http://schemas.microsoft.com/office/drawing/2014/main" id="{CAFD61CB-FF0A-466A-8755-D9C5B7B07D0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51" name="Groep 250">
                    <a:extLst>
                      <a:ext uri="{FF2B5EF4-FFF2-40B4-BE49-F238E27FC236}">
                        <a16:creationId xmlns:a16="http://schemas.microsoft.com/office/drawing/2014/main" id="{32F635C9-D646-4893-B93A-2859B6D574CE}"/>
                      </a:ext>
                    </a:extLst>
                  </p:cNvPr>
                  <p:cNvGrpSpPr/>
                  <p:nvPr userDrawn="1"/>
                </p:nvGrpSpPr>
                <p:grpSpPr>
                  <a:xfrm>
                    <a:off x="-3634047" y="735854"/>
                    <a:ext cx="88801" cy="72568"/>
                    <a:chOff x="-2091059" y="1395403"/>
                    <a:chExt cx="157316" cy="128558"/>
                  </a:xfrm>
                </p:grpSpPr>
                <p:sp>
                  <p:nvSpPr>
                    <p:cNvPr id="252" name="Rechthoek 251">
                      <a:extLst>
                        <a:ext uri="{FF2B5EF4-FFF2-40B4-BE49-F238E27FC236}">
                          <a16:creationId xmlns:a16="http://schemas.microsoft.com/office/drawing/2014/main" id="{B5947B6D-D208-4538-A558-DEF1A0FB99F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53" name="Pijl: punthaak 252">
                      <a:extLst>
                        <a:ext uri="{FF2B5EF4-FFF2-40B4-BE49-F238E27FC236}">
                          <a16:creationId xmlns:a16="http://schemas.microsoft.com/office/drawing/2014/main" id="{C0EBFE16-351C-4B6D-A0DF-843EC8BD453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34" name="Groep 233">
                <a:extLst>
                  <a:ext uri="{FF2B5EF4-FFF2-40B4-BE49-F238E27FC236}">
                    <a16:creationId xmlns:a16="http://schemas.microsoft.com/office/drawing/2014/main" id="{84E509D2-A7E5-48EE-8D1A-C36C55A6558F}"/>
                  </a:ext>
                </a:extLst>
              </p:cNvPr>
              <p:cNvGrpSpPr/>
              <p:nvPr userDrawn="1"/>
            </p:nvGrpSpPr>
            <p:grpSpPr>
              <a:xfrm>
                <a:off x="-2425037" y="781500"/>
                <a:ext cx="357690" cy="330595"/>
                <a:chOff x="-2721817" y="782525"/>
                <a:chExt cx="432805" cy="400021"/>
              </a:xfrm>
            </p:grpSpPr>
            <p:sp>
              <p:nvSpPr>
                <p:cNvPr id="237" name="Rechthoek 236">
                  <a:extLst>
                    <a:ext uri="{FF2B5EF4-FFF2-40B4-BE49-F238E27FC236}">
                      <a16:creationId xmlns:a16="http://schemas.microsoft.com/office/drawing/2014/main" id="{C0B98E87-7655-4024-8B8F-65D9E8C8C47B}"/>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38" name="Groep 237">
                  <a:extLst>
                    <a:ext uri="{FF2B5EF4-FFF2-40B4-BE49-F238E27FC236}">
                      <a16:creationId xmlns:a16="http://schemas.microsoft.com/office/drawing/2014/main" id="{9DE9B658-7899-496E-BA13-E089910A66D8}"/>
                    </a:ext>
                  </a:extLst>
                </p:cNvPr>
                <p:cNvGrpSpPr/>
                <p:nvPr userDrawn="1"/>
              </p:nvGrpSpPr>
              <p:grpSpPr>
                <a:xfrm>
                  <a:off x="-2652453" y="866772"/>
                  <a:ext cx="294076" cy="231526"/>
                  <a:chOff x="-3310843" y="700986"/>
                  <a:chExt cx="182598" cy="143759"/>
                </a:xfrm>
              </p:grpSpPr>
              <p:grpSp>
                <p:nvGrpSpPr>
                  <p:cNvPr id="239" name="Groep 238">
                    <a:extLst>
                      <a:ext uri="{FF2B5EF4-FFF2-40B4-BE49-F238E27FC236}">
                        <a16:creationId xmlns:a16="http://schemas.microsoft.com/office/drawing/2014/main" id="{FC99FE46-8002-4EF2-AE51-6DAA7BE9F083}"/>
                      </a:ext>
                    </a:extLst>
                  </p:cNvPr>
                  <p:cNvGrpSpPr/>
                  <p:nvPr userDrawn="1"/>
                </p:nvGrpSpPr>
                <p:grpSpPr>
                  <a:xfrm>
                    <a:off x="-3310843" y="700986"/>
                    <a:ext cx="182598" cy="143759"/>
                    <a:chOff x="-3310843" y="700986"/>
                    <a:chExt cx="182598" cy="143759"/>
                  </a:xfrm>
                </p:grpSpPr>
                <p:cxnSp>
                  <p:nvCxnSpPr>
                    <p:cNvPr id="243" name="Rechte verbindingslijn 242">
                      <a:extLst>
                        <a:ext uri="{FF2B5EF4-FFF2-40B4-BE49-F238E27FC236}">
                          <a16:creationId xmlns:a16="http://schemas.microsoft.com/office/drawing/2014/main" id="{F1EB46B9-904E-4EDC-8C54-C0EFD6AB94DB}"/>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44" name="Rechte verbindingslijn 243">
                      <a:extLst>
                        <a:ext uri="{FF2B5EF4-FFF2-40B4-BE49-F238E27FC236}">
                          <a16:creationId xmlns:a16="http://schemas.microsoft.com/office/drawing/2014/main" id="{2E6A990D-045F-4567-BBF0-A7DA9A1AE80E}"/>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45" name="Rechte verbindingslijn 244">
                      <a:extLst>
                        <a:ext uri="{FF2B5EF4-FFF2-40B4-BE49-F238E27FC236}">
                          <a16:creationId xmlns:a16="http://schemas.microsoft.com/office/drawing/2014/main" id="{07B8E4A9-9CCF-45DF-809D-B5237BABA496}"/>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46" name="Rechte verbindingslijn 245">
                      <a:extLst>
                        <a:ext uri="{FF2B5EF4-FFF2-40B4-BE49-F238E27FC236}">
                          <a16:creationId xmlns:a16="http://schemas.microsoft.com/office/drawing/2014/main" id="{032427D7-1918-4F8B-82AB-BA5E22937230}"/>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47" name="Rechte verbindingslijn 246">
                      <a:extLst>
                        <a:ext uri="{FF2B5EF4-FFF2-40B4-BE49-F238E27FC236}">
                          <a16:creationId xmlns:a16="http://schemas.microsoft.com/office/drawing/2014/main" id="{DB15609F-7C58-4DAF-9911-C248B842DE3E}"/>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40" name="Groep 239">
                    <a:extLst>
                      <a:ext uri="{FF2B5EF4-FFF2-40B4-BE49-F238E27FC236}">
                        <a16:creationId xmlns:a16="http://schemas.microsoft.com/office/drawing/2014/main" id="{2DED160E-4C88-4EF5-8417-40692B96A898}"/>
                      </a:ext>
                    </a:extLst>
                  </p:cNvPr>
                  <p:cNvGrpSpPr/>
                  <p:nvPr userDrawn="1"/>
                </p:nvGrpSpPr>
                <p:grpSpPr>
                  <a:xfrm flipH="1">
                    <a:off x="-3310774" y="735854"/>
                    <a:ext cx="88801" cy="72568"/>
                    <a:chOff x="-2091059" y="1395403"/>
                    <a:chExt cx="157316" cy="128558"/>
                  </a:xfrm>
                </p:grpSpPr>
                <p:sp>
                  <p:nvSpPr>
                    <p:cNvPr id="241" name="Rechthoek 240">
                      <a:extLst>
                        <a:ext uri="{FF2B5EF4-FFF2-40B4-BE49-F238E27FC236}">
                          <a16:creationId xmlns:a16="http://schemas.microsoft.com/office/drawing/2014/main" id="{E3786708-DD12-40A1-944E-55856D6390F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2" name="Pijl: punthaak 241">
                      <a:extLst>
                        <a:ext uri="{FF2B5EF4-FFF2-40B4-BE49-F238E27FC236}">
                          <a16:creationId xmlns:a16="http://schemas.microsoft.com/office/drawing/2014/main" id="{9DB4758B-4D34-46DC-AE6E-9F919924595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35" name="Rechthoek 234">
                <a:extLst>
                  <a:ext uri="{FF2B5EF4-FFF2-40B4-BE49-F238E27FC236}">
                    <a16:creationId xmlns:a16="http://schemas.microsoft.com/office/drawing/2014/main" id="{A08002A2-42FD-4C1C-A97B-FC8F7866B622}"/>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236" name="Rechthoek 235">
                <a:extLst>
                  <a:ext uri="{FF2B5EF4-FFF2-40B4-BE49-F238E27FC236}">
                    <a16:creationId xmlns:a16="http://schemas.microsoft.com/office/drawing/2014/main" id="{4380DC56-DB5A-472F-A843-FB58E968CE7E}"/>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134" name="Rechte verbindingslijn 133">
              <a:extLst>
                <a:ext uri="{FF2B5EF4-FFF2-40B4-BE49-F238E27FC236}">
                  <a16:creationId xmlns:a16="http://schemas.microsoft.com/office/drawing/2014/main" id="{856CF1FF-1043-410A-AF11-4C1CF41E8AEA}"/>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135" name="Rechthoek 134">
              <a:extLst>
                <a:ext uri="{FF2B5EF4-FFF2-40B4-BE49-F238E27FC236}">
                  <a16:creationId xmlns:a16="http://schemas.microsoft.com/office/drawing/2014/main" id="{A9982726-BBE9-47CA-BD95-0589EC989AE1}"/>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2"/>
                </a:buBlip>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Bullets</a:t>
              </a:r>
            </a:p>
          </p:txBody>
        </p:sp>
        <p:sp>
          <p:nvSpPr>
            <p:cNvPr id="136" name="Ovaal 135">
              <a:extLst>
                <a:ext uri="{FF2B5EF4-FFF2-40B4-BE49-F238E27FC236}">
                  <a16:creationId xmlns:a16="http://schemas.microsoft.com/office/drawing/2014/main" id="{B9153E4E-00D3-48BD-B9EF-4303A3FD9EFA}"/>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37" name="Rechthoek 136">
              <a:extLst>
                <a:ext uri="{FF2B5EF4-FFF2-40B4-BE49-F238E27FC236}">
                  <a16:creationId xmlns:a16="http://schemas.microsoft.com/office/drawing/2014/main" id="{885F26DE-3275-4653-903B-0FCB8FDCFA6E}"/>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90000"/>
                </a:lnSpc>
                <a:spcBef>
                  <a:spcPts val="600"/>
                </a:spcBef>
                <a:spcAft>
                  <a:spcPts val="600"/>
                </a:spcAft>
                <a:buClr>
                  <a:schemeClr val="tx2"/>
                </a:buClr>
                <a:buSzTx/>
                <a:buFontTx/>
                <a:buChar char="-"/>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Sub-</a:t>
              </a:r>
              <a:r>
                <a:rPr kumimoji="0" lang="nl-NL" sz="1200" b="0" i="0" u="none" strike="noStrike" kern="0" cap="none" spc="0" normalizeH="0" baseline="0" noProof="0" dirty="0" err="1">
                  <a:ln>
                    <a:noFill/>
                  </a:ln>
                  <a:solidFill>
                    <a:srgbClr val="000000"/>
                  </a:solidFill>
                  <a:effectLst/>
                  <a:uLnTx/>
                  <a:uFillTx/>
                  <a:latin typeface="+mn-lt"/>
                  <a:cs typeface="Segoe UI Light" panose="020B0502040204020203" pitchFamily="34" charset="0"/>
                </a:rPr>
                <a:t>bullets</a:t>
              </a:r>
              <a:endPar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138" name="Ovaal 137">
              <a:extLst>
                <a:ext uri="{FF2B5EF4-FFF2-40B4-BE49-F238E27FC236}">
                  <a16:creationId xmlns:a16="http://schemas.microsoft.com/office/drawing/2014/main" id="{25A2FF23-23F3-438E-9188-C57C032D2AE3}"/>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39" name="Ovaal 138">
              <a:extLst>
                <a:ext uri="{FF2B5EF4-FFF2-40B4-BE49-F238E27FC236}">
                  <a16:creationId xmlns:a16="http://schemas.microsoft.com/office/drawing/2014/main" id="{8E0C4EE5-56A4-4B63-ADCC-0AF1404505F3}"/>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40" name="Rechthoek 139">
              <a:extLst>
                <a:ext uri="{FF2B5EF4-FFF2-40B4-BE49-F238E27FC236}">
                  <a16:creationId xmlns:a16="http://schemas.microsoft.com/office/drawing/2014/main" id="{90C63017-9195-41A7-9FA1-3579DF8F5B3B}"/>
                </a:ext>
              </a:extLst>
            </p:cNvPr>
            <p:cNvSpPr/>
            <p:nvPr userDrawn="1"/>
          </p:nvSpPr>
          <p:spPr>
            <a:xfrm>
              <a:off x="-3059324" y="24670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Leestekst</a:t>
              </a:r>
            </a:p>
          </p:txBody>
        </p:sp>
        <p:sp>
          <p:nvSpPr>
            <p:cNvPr id="141" name="Ovaal 140">
              <a:extLst>
                <a:ext uri="{FF2B5EF4-FFF2-40B4-BE49-F238E27FC236}">
                  <a16:creationId xmlns:a16="http://schemas.microsoft.com/office/drawing/2014/main" id="{8784AE1B-8532-4107-B9CC-6081F77B4A2A}"/>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42" name="Rechthoek 141">
              <a:extLst>
                <a:ext uri="{FF2B5EF4-FFF2-40B4-BE49-F238E27FC236}">
                  <a16:creationId xmlns:a16="http://schemas.microsoft.com/office/drawing/2014/main" id="{9F84CD43-2FD2-46D5-8B53-6F1913C60699}"/>
                </a:ext>
              </a:extLst>
            </p:cNvPr>
            <p:cNvSpPr/>
            <p:nvPr userDrawn="1"/>
          </p:nvSpPr>
          <p:spPr>
            <a:xfrm>
              <a:off x="-3059324" y="2850654"/>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rgbClr val="000000"/>
                  </a:solidFill>
                  <a:effectLst/>
                  <a:uLnTx/>
                  <a:uFillTx/>
                  <a:latin typeface="+mn-lt"/>
                  <a:cs typeface="Segoe UI Light" panose="020B0502040204020203" pitchFamily="34" charset="0"/>
                </a:rPr>
                <a:t>Subtitel</a:t>
              </a:r>
            </a:p>
          </p:txBody>
        </p:sp>
        <p:sp>
          <p:nvSpPr>
            <p:cNvPr id="143" name="Rechthoek 142">
              <a:extLst>
                <a:ext uri="{FF2B5EF4-FFF2-40B4-BE49-F238E27FC236}">
                  <a16:creationId xmlns:a16="http://schemas.microsoft.com/office/drawing/2014/main" id="{C21DDA12-746E-4EA0-B666-3C2B1712A60B}"/>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44" name="Rechthoek 143">
              <a:extLst>
                <a:ext uri="{FF2B5EF4-FFF2-40B4-BE49-F238E27FC236}">
                  <a16:creationId xmlns:a16="http://schemas.microsoft.com/office/drawing/2014/main" id="{987655F8-F758-4A2C-9340-97EF9B2E41DE}"/>
                </a:ext>
              </a:extLst>
            </p:cNvPr>
            <p:cNvSpPr/>
            <p:nvPr userDrawn="1"/>
          </p:nvSpPr>
          <p:spPr>
            <a:xfrm>
              <a:off x="-3059324" y="3615443"/>
              <a:ext cx="2679396"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tx2"/>
                </a:buClr>
                <a:buSzTx/>
                <a:buFont typeface="+mj-lt"/>
                <a:buNone/>
                <a:tabLst/>
                <a:defRPr/>
              </a:pPr>
              <a:r>
                <a:rPr lang="nl-NL" sz="1100" i="0" dirty="0"/>
                <a:t>Fotobijschrift</a:t>
              </a:r>
            </a:p>
          </p:txBody>
        </p:sp>
        <p:sp>
          <p:nvSpPr>
            <p:cNvPr id="145" name="Rechthoek 144">
              <a:extLst>
                <a:ext uri="{FF2B5EF4-FFF2-40B4-BE49-F238E27FC236}">
                  <a16:creationId xmlns:a16="http://schemas.microsoft.com/office/drawing/2014/main" id="{A22A6D99-A596-49EE-941C-559BEF7FFC20}"/>
                </a:ext>
              </a:extLst>
            </p:cNvPr>
            <p:cNvSpPr/>
            <p:nvPr userDrawn="1"/>
          </p:nvSpPr>
          <p:spPr>
            <a:xfrm>
              <a:off x="-3059324" y="4355324"/>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3"/>
                </a:buBlip>
                <a:tabLst/>
                <a:defRPr/>
              </a:pPr>
              <a:r>
                <a:rPr kumimoji="0" lang="nl-NL" sz="1200" b="0" i="0" u="none" strike="noStrike" kern="0" cap="none" spc="0" normalizeH="0" baseline="0" noProof="0" dirty="0">
                  <a:ln>
                    <a:noFill/>
                  </a:ln>
                  <a:solidFill>
                    <a:schemeClr val="tx2"/>
                  </a:solidFill>
                  <a:effectLst/>
                  <a:uLnTx/>
                  <a:uFillTx/>
                  <a:latin typeface="+mn-lt"/>
                  <a:cs typeface="Segoe UI Light" panose="020B0502040204020203" pitchFamily="34" charset="0"/>
                </a:rPr>
                <a:t>Bullets</a:t>
              </a:r>
            </a:p>
          </p:txBody>
        </p:sp>
        <p:sp>
          <p:nvSpPr>
            <p:cNvPr id="146" name="Rechthoek 145">
              <a:extLst>
                <a:ext uri="{FF2B5EF4-FFF2-40B4-BE49-F238E27FC236}">
                  <a16:creationId xmlns:a16="http://schemas.microsoft.com/office/drawing/2014/main" id="{4E78D69F-C556-4BC7-BDEE-AFCBA15938C0}"/>
                </a:ext>
              </a:extLst>
            </p:cNvPr>
            <p:cNvSpPr/>
            <p:nvPr userDrawn="1"/>
          </p:nvSpPr>
          <p:spPr>
            <a:xfrm>
              <a:off x="-3059324" y="47301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chemeClr val="tx2"/>
                  </a:solidFill>
                  <a:effectLst/>
                  <a:uLnTx/>
                  <a:uFillTx/>
                  <a:latin typeface="+mn-lt"/>
                  <a:cs typeface="Segoe UI Light" panose="020B0502040204020203" pitchFamily="34" charset="0"/>
                </a:rPr>
                <a:t>Subtitel</a:t>
              </a:r>
            </a:p>
          </p:txBody>
        </p:sp>
        <p:sp>
          <p:nvSpPr>
            <p:cNvPr id="147" name="Rechthoek 146">
              <a:extLst>
                <a:ext uri="{FF2B5EF4-FFF2-40B4-BE49-F238E27FC236}">
                  <a16:creationId xmlns:a16="http://schemas.microsoft.com/office/drawing/2014/main" id="{4E795E7E-55C3-424C-BAFE-B022B3AFB7ED}"/>
                </a:ext>
              </a:extLst>
            </p:cNvPr>
            <p:cNvSpPr/>
            <p:nvPr userDrawn="1"/>
          </p:nvSpPr>
          <p:spPr>
            <a:xfrm>
              <a:off x="-3059324" y="3991410"/>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2800" b="0" i="0" u="none" strike="noStrike" kern="0" cap="none" spc="0" normalizeH="0" baseline="0" noProof="0" dirty="0">
                  <a:ln>
                    <a:noFill/>
                  </a:ln>
                  <a:solidFill>
                    <a:schemeClr val="tx2"/>
                  </a:solidFill>
                  <a:effectLst/>
                  <a:uLnTx/>
                  <a:uFillTx/>
                  <a:latin typeface="+mj-lt"/>
                  <a:cs typeface="Segoe UI Light" panose="020B0502040204020203" pitchFamily="34" charset="0"/>
                </a:rPr>
                <a:t>Titel</a:t>
              </a:r>
            </a:p>
          </p:txBody>
        </p:sp>
      </p:grpSp>
      <p:grpSp>
        <p:nvGrpSpPr>
          <p:cNvPr id="315" name="Instructie">
            <a:extLst>
              <a:ext uri="{FF2B5EF4-FFF2-40B4-BE49-F238E27FC236}">
                <a16:creationId xmlns:a16="http://schemas.microsoft.com/office/drawing/2014/main" id="{62FDAA29-DEB8-4319-B290-21CEF7D4DD74}"/>
              </a:ext>
            </a:extLst>
          </p:cNvPr>
          <p:cNvGrpSpPr/>
          <p:nvPr userDrawn="1"/>
        </p:nvGrpSpPr>
        <p:grpSpPr>
          <a:xfrm>
            <a:off x="12391601" y="0"/>
            <a:ext cx="3183677" cy="2295764"/>
            <a:chOff x="12391601" y="204025"/>
            <a:chExt cx="3183677" cy="2295764"/>
          </a:xfrm>
        </p:grpSpPr>
        <p:sp>
          <p:nvSpPr>
            <p:cNvPr id="316" name="Rechthoek 315">
              <a:extLst>
                <a:ext uri="{FF2B5EF4-FFF2-40B4-BE49-F238E27FC236}">
                  <a16:creationId xmlns:a16="http://schemas.microsoft.com/office/drawing/2014/main" id="{295927C9-5C0F-4270-975F-8B03F535E057}"/>
                </a:ext>
              </a:extLst>
            </p:cNvPr>
            <p:cNvSpPr/>
            <p:nvPr userDrawn="1"/>
          </p:nvSpPr>
          <p:spPr>
            <a:xfrm>
              <a:off x="12397262" y="204025"/>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317" name="Ovaal 316">
              <a:extLst>
                <a:ext uri="{FF2B5EF4-FFF2-40B4-BE49-F238E27FC236}">
                  <a16:creationId xmlns:a16="http://schemas.microsoft.com/office/drawing/2014/main" id="{C915E03A-2B11-4D6E-8B5D-D3B9A8ACE1DB}"/>
                </a:ext>
              </a:extLst>
            </p:cNvPr>
            <p:cNvSpPr/>
            <p:nvPr userDrawn="1"/>
          </p:nvSpPr>
          <p:spPr>
            <a:xfrm>
              <a:off x="12391601" y="54523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318" name="Rechte verbindingslijn 317">
              <a:extLst>
                <a:ext uri="{FF2B5EF4-FFF2-40B4-BE49-F238E27FC236}">
                  <a16:creationId xmlns:a16="http://schemas.microsoft.com/office/drawing/2014/main" id="{3B6919D9-6162-4C30-A80A-FFE7BD931A72}"/>
                </a:ext>
              </a:extLst>
            </p:cNvPr>
            <p:cNvCxnSpPr>
              <a:cxnSpLocks/>
            </p:cNvCxnSpPr>
            <p:nvPr userDrawn="1"/>
          </p:nvCxnSpPr>
          <p:spPr>
            <a:xfrm>
              <a:off x="12397261" y="445660"/>
              <a:ext cx="3178017" cy="0"/>
            </a:xfrm>
            <a:prstGeom prst="line">
              <a:avLst/>
            </a:prstGeom>
            <a:noFill/>
            <a:ln w="3175" cap="flat" cmpd="sng" algn="ctr">
              <a:solidFill>
                <a:schemeClr val="accent1"/>
              </a:solidFill>
              <a:prstDash val="solid"/>
            </a:ln>
            <a:effectLst/>
          </p:spPr>
        </p:cxnSp>
        <p:cxnSp>
          <p:nvCxnSpPr>
            <p:cNvPr id="319" name="Rechte verbindingslijn 318">
              <a:extLst>
                <a:ext uri="{FF2B5EF4-FFF2-40B4-BE49-F238E27FC236}">
                  <a16:creationId xmlns:a16="http://schemas.microsoft.com/office/drawing/2014/main" id="{DB5820D1-503C-4B2D-A748-94E95A9BA186}"/>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320" name="Rechthoek 319">
              <a:extLst>
                <a:ext uri="{FF2B5EF4-FFF2-40B4-BE49-F238E27FC236}">
                  <a16:creationId xmlns:a16="http://schemas.microsoft.com/office/drawing/2014/main" id="{A1E93F65-CB52-4274-A9F3-9D6EE4A0CE88}"/>
                </a:ext>
              </a:extLst>
            </p:cNvPr>
            <p:cNvSpPr/>
            <p:nvPr userDrawn="1"/>
          </p:nvSpPr>
          <p:spPr>
            <a:xfrm>
              <a:off x="12757282" y="611294"/>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Klik op het pictogram om een nieuwe afbeelding in te voegen. </a:t>
              </a:r>
              <a:r>
                <a:rPr kumimoji="0" lang="nl-NL" sz="110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321" name="Ovaal 320">
              <a:extLst>
                <a:ext uri="{FF2B5EF4-FFF2-40B4-BE49-F238E27FC236}">
                  <a16:creationId xmlns:a16="http://schemas.microsoft.com/office/drawing/2014/main" id="{52A70AD8-DB5A-4868-B2F4-7AAEDAF82088}"/>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22" name="Rechthoek 321">
              <a:extLst>
                <a:ext uri="{FF2B5EF4-FFF2-40B4-BE49-F238E27FC236}">
                  <a16:creationId xmlns:a16="http://schemas.microsoft.com/office/drawing/2014/main" id="{65F1A70E-9F49-4D4D-85FF-F5BDC6DCED96}"/>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10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323" name="Groep 322">
              <a:extLst>
                <a:ext uri="{FF2B5EF4-FFF2-40B4-BE49-F238E27FC236}">
                  <a16:creationId xmlns:a16="http://schemas.microsoft.com/office/drawing/2014/main" id="{FE18E935-C324-468A-8A5A-5E1739484C3C}"/>
                </a:ext>
              </a:extLst>
            </p:cNvPr>
            <p:cNvGrpSpPr/>
            <p:nvPr userDrawn="1"/>
          </p:nvGrpSpPr>
          <p:grpSpPr>
            <a:xfrm>
              <a:off x="12757282" y="2184550"/>
              <a:ext cx="825500" cy="209550"/>
              <a:chOff x="13504624" y="2482850"/>
              <a:chExt cx="825500" cy="209550"/>
            </a:xfrm>
          </p:grpSpPr>
          <p:sp>
            <p:nvSpPr>
              <p:cNvPr id="332" name="Rechthoek 331">
                <a:extLst>
                  <a:ext uri="{FF2B5EF4-FFF2-40B4-BE49-F238E27FC236}">
                    <a16:creationId xmlns:a16="http://schemas.microsoft.com/office/drawing/2014/main" id="{2FA7D712-845E-4182-AA51-66289016F84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33" name="Rechte verbindingslijn 332">
                <a:extLst>
                  <a:ext uri="{FF2B5EF4-FFF2-40B4-BE49-F238E27FC236}">
                    <a16:creationId xmlns:a16="http://schemas.microsoft.com/office/drawing/2014/main" id="{E2AFDA92-6251-4FE4-9A93-5D9541A1662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34" name="Gelijkbenige driehoek 333">
                <a:extLst>
                  <a:ext uri="{FF2B5EF4-FFF2-40B4-BE49-F238E27FC236}">
                    <a16:creationId xmlns:a16="http://schemas.microsoft.com/office/drawing/2014/main" id="{11D27A4B-4607-4430-AB2E-899274448E17}"/>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24" name="Groep 323">
              <a:extLst>
                <a:ext uri="{FF2B5EF4-FFF2-40B4-BE49-F238E27FC236}">
                  <a16:creationId xmlns:a16="http://schemas.microsoft.com/office/drawing/2014/main" id="{32BDFD65-32BF-4848-BB49-9857CCF9D0F4}"/>
                </a:ext>
              </a:extLst>
            </p:cNvPr>
            <p:cNvGrpSpPr/>
            <p:nvPr userDrawn="1"/>
          </p:nvGrpSpPr>
          <p:grpSpPr>
            <a:xfrm>
              <a:off x="12757282" y="1141626"/>
              <a:ext cx="294789" cy="318834"/>
              <a:chOff x="14466489" y="1001522"/>
              <a:chExt cx="290627" cy="314333"/>
            </a:xfrm>
          </p:grpSpPr>
          <p:sp>
            <p:nvSpPr>
              <p:cNvPr id="326" name="Rechthoek 325">
                <a:extLst>
                  <a:ext uri="{FF2B5EF4-FFF2-40B4-BE49-F238E27FC236}">
                    <a16:creationId xmlns:a16="http://schemas.microsoft.com/office/drawing/2014/main" id="{156D3FCC-DC95-416D-974C-AB554144CEC8}"/>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27" name="Ovaal 326">
                <a:extLst>
                  <a:ext uri="{FF2B5EF4-FFF2-40B4-BE49-F238E27FC236}">
                    <a16:creationId xmlns:a16="http://schemas.microsoft.com/office/drawing/2014/main" id="{E37503E5-D9A2-485E-9751-6E97F5B41C2A}"/>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8" name="Vrije vorm: vorm 327">
                <a:extLst>
                  <a:ext uri="{FF2B5EF4-FFF2-40B4-BE49-F238E27FC236}">
                    <a16:creationId xmlns:a16="http://schemas.microsoft.com/office/drawing/2014/main" id="{43B23A4B-84D0-42C1-9629-FA2A0A9FBD9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9" name="Rechthoek: afgeronde hoeken 328">
                <a:extLst>
                  <a:ext uri="{FF2B5EF4-FFF2-40B4-BE49-F238E27FC236}">
                    <a16:creationId xmlns:a16="http://schemas.microsoft.com/office/drawing/2014/main" id="{DF1EB9B1-17B8-4615-A474-04037D3E07AB}"/>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30" name="Rechte verbindingslijn 329">
                <a:extLst>
                  <a:ext uri="{FF2B5EF4-FFF2-40B4-BE49-F238E27FC236}">
                    <a16:creationId xmlns:a16="http://schemas.microsoft.com/office/drawing/2014/main" id="{C69C5724-FAD8-40C0-A182-E7BA4D4DA87C}"/>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31" name="Rechte verbindingslijn 330">
                <a:extLst>
                  <a:ext uri="{FF2B5EF4-FFF2-40B4-BE49-F238E27FC236}">
                    <a16:creationId xmlns:a16="http://schemas.microsoft.com/office/drawing/2014/main" id="{6BE5A458-4CE9-4016-9C1F-656EBD90B217}"/>
                  </a:ext>
                </a:extLst>
              </p:cNvPr>
              <p:cNvCxnSpPr>
                <a:cxnSpLocks/>
                <a:stCxn id="32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325" name="Rechte verbindingslijn 324">
              <a:extLst>
                <a:ext uri="{FF2B5EF4-FFF2-40B4-BE49-F238E27FC236}">
                  <a16:creationId xmlns:a16="http://schemas.microsoft.com/office/drawing/2014/main" id="{0D77D496-26C5-471A-9D5D-CF0B4F1B5DF1}"/>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sp>
        <p:nvSpPr>
          <p:cNvPr id="106" name="Tekst">
            <a:extLst>
              <a:ext uri="{FF2B5EF4-FFF2-40B4-BE49-F238E27FC236}">
                <a16:creationId xmlns:a16="http://schemas.microsoft.com/office/drawing/2014/main" id="{7F4E0762-FD19-4496-8672-79129B8D35AA}"/>
              </a:ext>
            </a:extLst>
          </p:cNvPr>
          <p:cNvSpPr>
            <a:spLocks noGrp="1"/>
          </p:cNvSpPr>
          <p:nvPr>
            <p:ph type="body" sz="quarter" idx="17" hasCustomPrompt="1"/>
          </p:nvPr>
        </p:nvSpPr>
        <p:spPr>
          <a:xfrm>
            <a:off x="603249" y="2064580"/>
            <a:ext cx="2998800" cy="4201140"/>
          </a:xfrm>
        </p:spPr>
        <p:txBody>
          <a:bodyPr/>
          <a:lstStyle>
            <a:lvl1pPr marL="273050" indent="-273050">
              <a:lnSpc>
                <a:spcPct val="85000"/>
              </a:lnSpc>
              <a:buFontTx/>
              <a:buBlip>
                <a:blip r:embed="rId2"/>
              </a:buBlip>
              <a:defRPr sz="1900" b="0" baseline="0"/>
            </a:lvl1pPr>
            <a:lvl2pPr>
              <a:lnSpc>
                <a:spcPct val="85000"/>
              </a:lnSpc>
              <a:defRPr/>
            </a:lvl2pPr>
            <a:lvl3pPr>
              <a:lnSpc>
                <a:spcPct val="85000"/>
              </a:lnSpc>
              <a:defRPr/>
            </a:lvl3pPr>
            <a:lvl4pPr>
              <a:lnSpc>
                <a:spcPct val="85000"/>
              </a:lnSpc>
              <a:defRPr/>
            </a:lvl4pPr>
            <a:lvl5pPr>
              <a:lnSpc>
                <a:spcPct val="85000"/>
              </a:lnSpc>
              <a:defRPr/>
            </a:lvl5pPr>
            <a:lvl6pPr>
              <a:lnSpc>
                <a:spcPct val="85000"/>
              </a:lnSpc>
              <a:defRPr/>
            </a:lvl6pPr>
            <a:lvl7pPr>
              <a:lnSpc>
                <a:spcPct val="85000"/>
              </a:lnSpc>
              <a:defRPr/>
            </a:lvl7pPr>
            <a:lvl8pPr>
              <a:lnSpc>
                <a:spcPct val="85000"/>
              </a:lnSpc>
              <a:defRPr/>
            </a:lvl8pPr>
            <a:lvl9pPr>
              <a:lnSpc>
                <a:spcPct val="85000"/>
              </a:lnSpc>
              <a:defRPr/>
            </a:lvl9pPr>
          </a:lstStyle>
          <a:p>
            <a:pPr lvl="0"/>
            <a:r>
              <a:rPr lang="nl-NL" dirty="0"/>
              <a:t>Plaats hier de tekst</a:t>
            </a:r>
          </a:p>
        </p:txBody>
      </p:sp>
    </p:spTree>
    <p:extLst>
      <p:ext uri="{BB962C8B-B14F-4D97-AF65-F5344CB8AC3E}">
        <p14:creationId xmlns:p14="http://schemas.microsoft.com/office/powerpoint/2010/main" val="2794982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childTnLst>
                                </p:cTn>
                              </p:par>
                              <p:par>
                                <p:cTn id="8" presetID="2" presetClass="entr" presetSubtype="2" decel="100000" fill="hold" grpId="0" nodeType="withEffect">
                                  <p:stCondLst>
                                    <p:cond delay="5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1000" fill="hold"/>
                                        <p:tgtEl>
                                          <p:spTgt spid="10"/>
                                        </p:tgtEl>
                                        <p:attrNameLst>
                                          <p:attrName>ppt_x</p:attrName>
                                        </p:attrNameLst>
                                      </p:cBhvr>
                                      <p:tavLst>
                                        <p:tav tm="0">
                                          <p:val>
                                            <p:strVal val="1+#ppt_w/2"/>
                                          </p:val>
                                        </p:tav>
                                        <p:tav tm="100000">
                                          <p:val>
                                            <p:strVal val="#ppt_x"/>
                                          </p:val>
                                        </p:tav>
                                      </p:tavLst>
                                    </p:anim>
                                    <p:anim calcmode="lin" valueType="num">
                                      <p:cBhvr additive="base">
                                        <p:cTn id="11" dur="1000" fill="hold"/>
                                        <p:tgtEl>
                                          <p:spTgt spid="10"/>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06"/>
                                        </p:tgtEl>
                                        <p:attrNameLst>
                                          <p:attrName>style.visibility</p:attrName>
                                        </p:attrNameLst>
                                      </p:cBhvr>
                                      <p:to>
                                        <p:strVal val="visible"/>
                                      </p:to>
                                    </p:set>
                                    <p:animEffect transition="in" filter="fade">
                                      <p:cBhvr>
                                        <p:cTn id="14" dur="10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3" grpId="0">
        <p:tmplLst>
          <p:tmpl>
            <p:tnLst>
              <p:par>
                <p:cTn presetID="10" presetClass="entr" presetSubtype="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1000"/>
                        <p:tgtEl>
                          <p:spTgt spid="43"/>
                        </p:tgtEl>
                      </p:cBhvr>
                    </p:animEffect>
                  </p:childTnLst>
                </p:cTn>
              </p:par>
            </p:tnLst>
          </p:tmpl>
        </p:tmplLst>
      </p:bldP>
      <p:bldP spid="106" grpId="0">
        <p:tmplLst>
          <p:tmpl>
            <p:tnLst>
              <p:par>
                <p:cTn presetID="10" presetClass="entr" presetSubtype="0" fill="hold" nodeType="withEffect">
                  <p:stCondLst>
                    <p:cond delay="0"/>
                  </p:stCondLst>
                  <p:childTnLst>
                    <p:set>
                      <p:cBhvr>
                        <p:cTn dur="1" fill="hold">
                          <p:stCondLst>
                            <p:cond delay="0"/>
                          </p:stCondLst>
                        </p:cTn>
                        <p:tgtEl>
                          <p:spTgt spid="106"/>
                        </p:tgtEl>
                        <p:attrNameLst>
                          <p:attrName>style.visibility</p:attrName>
                        </p:attrNameLst>
                      </p:cBhvr>
                      <p:to>
                        <p:strVal val="visible"/>
                      </p:to>
                    </p:set>
                    <p:animEffect transition="in" filter="fade">
                      <p:cBhvr>
                        <p:cTn dur="1000"/>
                        <p:tgtEl>
                          <p:spTgt spid="106"/>
                        </p:tgtEl>
                      </p:cBhvr>
                    </p:animEffect>
                  </p:childTnLst>
                </p:cTn>
              </p:par>
            </p:tnLst>
          </p:tmpl>
        </p:tmplLst>
      </p:bldP>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Tekst 100% (Wit)">
    <p:spTree>
      <p:nvGrpSpPr>
        <p:cNvPr id="1" name=""/>
        <p:cNvGrpSpPr/>
        <p:nvPr/>
      </p:nvGrpSpPr>
      <p:grpSpPr>
        <a:xfrm>
          <a:off x="0" y="0"/>
          <a:ext cx="0" cy="0"/>
          <a:chOff x="0" y="0"/>
          <a:chExt cx="0" cy="0"/>
        </a:xfrm>
      </p:grpSpPr>
      <p:sp>
        <p:nvSpPr>
          <p:cNvPr id="5" name="Slidenaam"/>
          <p:cNvSpPr txBox="1"/>
          <p:nvPr userDrawn="1"/>
        </p:nvSpPr>
        <p:spPr>
          <a:xfrm>
            <a:off x="-10750" y="-550071"/>
            <a:ext cx="12192000" cy="369332"/>
          </a:xfrm>
          <a:prstGeom prst="rect">
            <a:avLst/>
          </a:prstGeom>
          <a:noFill/>
        </p:spPr>
        <p:txBody>
          <a:bodyPr wrap="square" rtlCol="0">
            <a:spAutoFit/>
          </a:bodyPr>
          <a:lstStyle/>
          <a:p>
            <a:pPr algn="ctr"/>
            <a:r>
              <a:rPr lang="nl-NL" sz="1800" b="0" spc="50" baseline="0" dirty="0">
                <a:solidFill>
                  <a:schemeClr val="accent2"/>
                </a:solidFill>
                <a:latin typeface="+mn-lt"/>
                <a:cs typeface="Calibri" panose="020F0502020204030204" pitchFamily="34" charset="0"/>
              </a:rPr>
              <a:t>Tekst 100% (Wit)</a:t>
            </a:r>
          </a:p>
        </p:txBody>
      </p:sp>
      <p:sp>
        <p:nvSpPr>
          <p:cNvPr id="6" name="Cover logo">
            <a:extLst>
              <a:ext uri="{FF2B5EF4-FFF2-40B4-BE49-F238E27FC236}">
                <a16:creationId xmlns:a16="http://schemas.microsoft.com/office/drawing/2014/main" id="{B113AE05-42EC-4551-BF94-C4AAF305FC37}"/>
              </a:ext>
            </a:extLst>
          </p:cNvPr>
          <p:cNvSpPr/>
          <p:nvPr userDrawn="1"/>
        </p:nvSpPr>
        <p:spPr>
          <a:xfrm>
            <a:off x="9588500" y="0"/>
            <a:ext cx="2614250" cy="8161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Hoekje">
            <a:extLst>
              <a:ext uri="{FF2B5EF4-FFF2-40B4-BE49-F238E27FC236}">
                <a16:creationId xmlns:a16="http://schemas.microsoft.com/office/drawing/2014/main" id="{FA0DAD5F-177D-4402-A0A1-43FD6E2842D4}"/>
              </a:ext>
            </a:extLst>
          </p:cNvPr>
          <p:cNvSpPr/>
          <p:nvPr userDrawn="1"/>
        </p:nvSpPr>
        <p:spPr>
          <a:xfrm>
            <a:off x="-86" y="1133522"/>
            <a:ext cx="203445" cy="754989"/>
          </a:xfrm>
          <a:custGeom>
            <a:avLst/>
            <a:gdLst>
              <a:gd name="connsiteX0" fmla="*/ 0 w 203445"/>
              <a:gd name="connsiteY0" fmla="*/ 0 h 754989"/>
              <a:gd name="connsiteX1" fmla="*/ 203445 w 203445"/>
              <a:gd name="connsiteY1" fmla="*/ 374636 h 754989"/>
              <a:gd name="connsiteX2" fmla="*/ 0 w 203445"/>
              <a:gd name="connsiteY2" fmla="*/ 754989 h 754989"/>
              <a:gd name="connsiteX3" fmla="*/ 0 w 203445"/>
              <a:gd name="connsiteY3" fmla="*/ 0 h 754989"/>
            </a:gdLst>
            <a:ahLst/>
            <a:cxnLst>
              <a:cxn ang="0">
                <a:pos x="connsiteX0" y="connsiteY0"/>
              </a:cxn>
              <a:cxn ang="0">
                <a:pos x="connsiteX1" y="connsiteY1"/>
              </a:cxn>
              <a:cxn ang="0">
                <a:pos x="connsiteX2" y="connsiteY2"/>
              </a:cxn>
              <a:cxn ang="0">
                <a:pos x="connsiteX3" y="connsiteY3"/>
              </a:cxn>
            </a:cxnLst>
            <a:rect l="l" t="t" r="r" b="b"/>
            <a:pathLst>
              <a:path w="203445" h="754989">
                <a:moveTo>
                  <a:pt x="0" y="0"/>
                </a:moveTo>
                <a:lnTo>
                  <a:pt x="203445" y="374636"/>
                </a:lnTo>
                <a:lnTo>
                  <a:pt x="0" y="75498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
            <a:extLst>
              <a:ext uri="{FF2B5EF4-FFF2-40B4-BE49-F238E27FC236}">
                <a16:creationId xmlns:a16="http://schemas.microsoft.com/office/drawing/2014/main" id="{EAC50177-58E0-4B26-8E7D-16E47B75248C}"/>
              </a:ext>
            </a:extLst>
          </p:cNvPr>
          <p:cNvSpPr>
            <a:spLocks noGrp="1"/>
          </p:cNvSpPr>
          <p:nvPr>
            <p:ph type="body" sz="quarter" idx="16" hasCustomPrompt="1"/>
          </p:nvPr>
        </p:nvSpPr>
        <p:spPr>
          <a:xfrm>
            <a:off x="1206498" y="2067560"/>
            <a:ext cx="10377151" cy="4188829"/>
          </a:xfrm>
        </p:spPr>
        <p:txBody>
          <a:bodyPr/>
          <a:lstStyle>
            <a:lvl1pPr marL="290513" indent="-290513">
              <a:lnSpc>
                <a:spcPct val="85000"/>
              </a:lnSpc>
              <a:buFontTx/>
              <a:buBlip>
                <a:blip r:embed="rId2"/>
              </a:buBlip>
              <a:defRPr sz="1900" b="0" baseline="0">
                <a:solidFill>
                  <a:schemeClr val="tx1"/>
                </a:solidFill>
              </a:defRPr>
            </a:lvl1pPr>
            <a:lvl2pPr>
              <a:lnSpc>
                <a:spcPct val="85000"/>
              </a:lnSpc>
              <a:defRPr/>
            </a:lvl2pPr>
            <a:lvl3pPr>
              <a:lnSpc>
                <a:spcPct val="85000"/>
              </a:lnSpc>
              <a:defRPr/>
            </a:lvl3pPr>
            <a:lvl4pPr>
              <a:lnSpc>
                <a:spcPct val="85000"/>
              </a:lnSpc>
              <a:defRPr/>
            </a:lvl4pPr>
            <a:lvl5pPr>
              <a:lnSpc>
                <a:spcPct val="85000"/>
              </a:lnSpc>
              <a:defRPr/>
            </a:lvl5pPr>
            <a:lvl6pPr>
              <a:lnSpc>
                <a:spcPct val="85000"/>
              </a:lnSpc>
              <a:defRPr/>
            </a:lvl6pPr>
            <a:lvl7pPr>
              <a:lnSpc>
                <a:spcPct val="85000"/>
              </a:lnSpc>
              <a:defRPr/>
            </a:lvl7pPr>
            <a:lvl8pPr>
              <a:lnSpc>
                <a:spcPct val="85000"/>
              </a:lnSpc>
              <a:defRPr/>
            </a:lvl8pPr>
            <a:lvl9pPr>
              <a:lnSpc>
                <a:spcPct val="85000"/>
              </a:lnSpc>
              <a:defRPr/>
            </a:lvl9pPr>
          </a:lstStyle>
          <a:p>
            <a:pPr lvl="0"/>
            <a:r>
              <a:rPr lang="nl-NL" dirty="0"/>
              <a:t>Plaats hier de tekst</a:t>
            </a:r>
          </a:p>
        </p:txBody>
      </p:sp>
      <p:sp>
        <p:nvSpPr>
          <p:cNvPr id="43" name="Titel">
            <a:extLst>
              <a:ext uri="{FF2B5EF4-FFF2-40B4-BE49-F238E27FC236}">
                <a16:creationId xmlns:a16="http://schemas.microsoft.com/office/drawing/2014/main" id="{76CE1505-9333-444A-8A10-6884ACF142FF}"/>
              </a:ext>
            </a:extLst>
          </p:cNvPr>
          <p:cNvSpPr>
            <a:spLocks noGrp="1"/>
          </p:cNvSpPr>
          <p:nvPr>
            <p:ph type="body" sz="quarter" idx="14" hasCustomPrompt="1"/>
          </p:nvPr>
        </p:nvSpPr>
        <p:spPr>
          <a:xfrm>
            <a:off x="1206500" y="1232330"/>
            <a:ext cx="10377150" cy="555625"/>
          </a:xfrm>
        </p:spPr>
        <p:txBody>
          <a:bodyPr anchor="ctr" anchorCtr="0"/>
          <a:lstStyle>
            <a:lvl1pPr marL="0" indent="0">
              <a:buNone/>
              <a:defRPr sz="3300" spc="0" baseline="0">
                <a:solidFill>
                  <a:schemeClr val="tx2"/>
                </a:solidFill>
                <a:latin typeface="+mj-lt"/>
              </a:defRPr>
            </a:lvl1pPr>
          </a:lstStyle>
          <a:p>
            <a:pPr lvl="0"/>
            <a:r>
              <a:rPr lang="nl-NL" dirty="0"/>
              <a:t>Titel</a:t>
            </a:r>
          </a:p>
        </p:txBody>
      </p:sp>
      <p:grpSp>
        <p:nvGrpSpPr>
          <p:cNvPr id="84" name="Instructie">
            <a:extLst>
              <a:ext uri="{FF2B5EF4-FFF2-40B4-BE49-F238E27FC236}">
                <a16:creationId xmlns:a16="http://schemas.microsoft.com/office/drawing/2014/main" id="{75C28BF9-B4EB-4C91-976C-F6DE5F9EEB0B}"/>
              </a:ext>
            </a:extLst>
          </p:cNvPr>
          <p:cNvGrpSpPr/>
          <p:nvPr userDrawn="1"/>
        </p:nvGrpSpPr>
        <p:grpSpPr>
          <a:xfrm>
            <a:off x="-3681944" y="1434"/>
            <a:ext cx="3201327" cy="5082295"/>
            <a:chOff x="-3437547" y="1434"/>
            <a:chExt cx="3201327" cy="5082295"/>
          </a:xfrm>
        </p:grpSpPr>
        <p:cxnSp>
          <p:nvCxnSpPr>
            <p:cNvPr id="85" name="Rechte verbindingslijn 84">
              <a:extLst>
                <a:ext uri="{FF2B5EF4-FFF2-40B4-BE49-F238E27FC236}">
                  <a16:creationId xmlns:a16="http://schemas.microsoft.com/office/drawing/2014/main" id="{FEF7DE91-B0D9-431D-B4E1-BAFC6341DD74}"/>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86" name="Ovaal 85">
              <a:extLst>
                <a:ext uri="{FF2B5EF4-FFF2-40B4-BE49-F238E27FC236}">
                  <a16:creationId xmlns:a16="http://schemas.microsoft.com/office/drawing/2014/main" id="{41E9E2A0-6075-472F-A3A8-0F7FCC574317}"/>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87" name="Rechthoek 86">
              <a:extLst>
                <a:ext uri="{FF2B5EF4-FFF2-40B4-BE49-F238E27FC236}">
                  <a16:creationId xmlns:a16="http://schemas.microsoft.com/office/drawing/2014/main" id="{F9593B32-4EC0-4D34-8786-EEB4E2A9850F}"/>
                </a:ext>
              </a:extLst>
            </p:cNvPr>
            <p:cNvSpPr/>
            <p:nvPr userDrawn="1"/>
          </p:nvSpPr>
          <p:spPr>
            <a:xfrm>
              <a:off x="-3059324" y="3245919"/>
              <a:ext cx="2823104" cy="255963"/>
            </a:xfrm>
            <a:prstGeom prst="rect">
              <a:avLst/>
            </a:prstGeom>
            <a:noFill/>
            <a:ln w="25400" cap="flat" cmpd="sng" algn="ctr">
              <a:noFill/>
              <a:prstDash val="solid"/>
            </a:ln>
            <a:effectLst/>
          </p:spPr>
          <p:txBody>
            <a:bodyPr lIns="0" tIns="0" rIns="0" bIns="0" rtlCol="0" anchor="ctr"/>
            <a:lstStyle/>
            <a:p>
              <a:pPr marL="180975" marR="0" lvl="0" indent="-180975" defTabSz="914400" eaLnBrk="1" fontAlgn="auto" latinLnBrk="0" hangingPunct="1">
                <a:lnSpc>
                  <a:spcPct val="90000"/>
                </a:lnSpc>
                <a:spcBef>
                  <a:spcPts val="600"/>
                </a:spcBef>
                <a:spcAft>
                  <a:spcPts val="600"/>
                </a:spcAft>
                <a:buClr>
                  <a:schemeClr val="tx2"/>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Opsomming</a:t>
              </a:r>
            </a:p>
          </p:txBody>
        </p:sp>
        <p:sp>
          <p:nvSpPr>
            <p:cNvPr id="88" name="Ovaal 87">
              <a:extLst>
                <a:ext uri="{FF2B5EF4-FFF2-40B4-BE49-F238E27FC236}">
                  <a16:creationId xmlns:a16="http://schemas.microsoft.com/office/drawing/2014/main" id="{E6C48971-C971-4F43-B446-EE397E728210}"/>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89" name="Ovaal 88">
              <a:extLst>
                <a:ext uri="{FF2B5EF4-FFF2-40B4-BE49-F238E27FC236}">
                  <a16:creationId xmlns:a16="http://schemas.microsoft.com/office/drawing/2014/main" id="{46FFC55D-9FE2-4728-BD37-6AACEE6F58F4}"/>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90" name="Ovaal 89">
              <a:extLst>
                <a:ext uri="{FF2B5EF4-FFF2-40B4-BE49-F238E27FC236}">
                  <a16:creationId xmlns:a16="http://schemas.microsoft.com/office/drawing/2014/main" id="{1E58FF18-E14D-42FF-B46B-110FB3DEEB5A}"/>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91" name="Rechthoek 90">
              <a:extLst>
                <a:ext uri="{FF2B5EF4-FFF2-40B4-BE49-F238E27FC236}">
                  <a16:creationId xmlns:a16="http://schemas.microsoft.com/office/drawing/2014/main" id="{5B41668F-8ABC-4ABE-9560-CECE771D5D68}"/>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1"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1"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92" name="Ovaal 91">
              <a:extLst>
                <a:ext uri="{FF2B5EF4-FFF2-40B4-BE49-F238E27FC236}">
                  <a16:creationId xmlns:a16="http://schemas.microsoft.com/office/drawing/2014/main" id="{A06CBC2B-B4CF-4619-A173-4CCBDCF19732}"/>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93" name="Rechte verbindingslijn 92">
              <a:extLst>
                <a:ext uri="{FF2B5EF4-FFF2-40B4-BE49-F238E27FC236}">
                  <a16:creationId xmlns:a16="http://schemas.microsoft.com/office/drawing/2014/main" id="{08D00630-313E-4CFB-A170-6D9539D7DF02}"/>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94" name="Groep 93">
              <a:extLst>
                <a:ext uri="{FF2B5EF4-FFF2-40B4-BE49-F238E27FC236}">
                  <a16:creationId xmlns:a16="http://schemas.microsoft.com/office/drawing/2014/main" id="{98F62834-E1D0-40CF-B65F-52EBA73481CC}"/>
                </a:ext>
              </a:extLst>
            </p:cNvPr>
            <p:cNvGrpSpPr/>
            <p:nvPr userDrawn="1"/>
          </p:nvGrpSpPr>
          <p:grpSpPr>
            <a:xfrm>
              <a:off x="-3437547" y="349413"/>
              <a:ext cx="2933825" cy="558875"/>
              <a:chOff x="-3419346" y="368233"/>
              <a:chExt cx="3904920" cy="743862"/>
            </a:xfrm>
          </p:grpSpPr>
          <p:sp>
            <p:nvSpPr>
              <p:cNvPr id="186" name="Rechthoek 185">
                <a:extLst>
                  <a:ext uri="{FF2B5EF4-FFF2-40B4-BE49-F238E27FC236}">
                    <a16:creationId xmlns:a16="http://schemas.microsoft.com/office/drawing/2014/main" id="{BEF7D7AE-C05D-418A-A4DB-46C573CC6D9F}"/>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dirty="0">
                    <a:solidFill>
                      <a:srgbClr val="C00000"/>
                    </a:solidFill>
                    <a:latin typeface="Arial" panose="020B0604020202020204" pitchFamily="34" charset="0"/>
                    <a:cs typeface="Arial" panose="020B0604020202020204" pitchFamily="34" charset="0"/>
                  </a:rPr>
                  <a:t>Start</a:t>
                </a:r>
              </a:p>
            </p:txBody>
          </p:sp>
          <p:cxnSp>
            <p:nvCxnSpPr>
              <p:cNvPr id="187" name="Rechte verbindingslijn 186">
                <a:extLst>
                  <a:ext uri="{FF2B5EF4-FFF2-40B4-BE49-F238E27FC236}">
                    <a16:creationId xmlns:a16="http://schemas.microsoft.com/office/drawing/2014/main" id="{49D9F780-1C6B-4E67-83F8-290F7C22E241}"/>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8" name="Rechte verbindingslijn 187">
                <a:extLst>
                  <a:ext uri="{FF2B5EF4-FFF2-40B4-BE49-F238E27FC236}">
                    <a16:creationId xmlns:a16="http://schemas.microsoft.com/office/drawing/2014/main" id="{A03D2021-A342-4C6C-A5A7-80C22BEB3BDE}"/>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9" name="Rechthoek 188">
                <a:extLst>
                  <a:ext uri="{FF2B5EF4-FFF2-40B4-BE49-F238E27FC236}">
                    <a16:creationId xmlns:a16="http://schemas.microsoft.com/office/drawing/2014/main" id="{0A98F732-42E8-4ED0-B6AE-C92CD4F8F180}"/>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90" name="Groep 189">
                <a:extLst>
                  <a:ext uri="{FF2B5EF4-FFF2-40B4-BE49-F238E27FC236}">
                    <a16:creationId xmlns:a16="http://schemas.microsoft.com/office/drawing/2014/main" id="{36058902-6321-41C6-AAC3-C4202794E9FE}"/>
                  </a:ext>
                </a:extLst>
              </p:cNvPr>
              <p:cNvGrpSpPr/>
              <p:nvPr userDrawn="1"/>
            </p:nvGrpSpPr>
            <p:grpSpPr>
              <a:xfrm>
                <a:off x="-3002834" y="720303"/>
                <a:ext cx="182598" cy="143759"/>
                <a:chOff x="-3310843" y="700986"/>
                <a:chExt cx="182598" cy="143759"/>
              </a:xfrm>
            </p:grpSpPr>
            <p:grpSp>
              <p:nvGrpSpPr>
                <p:cNvPr id="229" name="Groep 228">
                  <a:extLst>
                    <a:ext uri="{FF2B5EF4-FFF2-40B4-BE49-F238E27FC236}">
                      <a16:creationId xmlns:a16="http://schemas.microsoft.com/office/drawing/2014/main" id="{BE59B432-4AF9-4743-8595-41295056437A}"/>
                    </a:ext>
                  </a:extLst>
                </p:cNvPr>
                <p:cNvGrpSpPr/>
                <p:nvPr userDrawn="1"/>
              </p:nvGrpSpPr>
              <p:grpSpPr>
                <a:xfrm>
                  <a:off x="-3310843" y="700986"/>
                  <a:ext cx="182598" cy="143759"/>
                  <a:chOff x="-3310843" y="700986"/>
                  <a:chExt cx="182598" cy="143759"/>
                </a:xfrm>
              </p:grpSpPr>
              <p:cxnSp>
                <p:nvCxnSpPr>
                  <p:cNvPr id="233" name="Rechte verbindingslijn 232">
                    <a:extLst>
                      <a:ext uri="{FF2B5EF4-FFF2-40B4-BE49-F238E27FC236}">
                        <a16:creationId xmlns:a16="http://schemas.microsoft.com/office/drawing/2014/main" id="{5B34EE79-4078-4DEE-82FE-6CD48FA856B1}"/>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34" name="Rechte verbindingslijn 233">
                    <a:extLst>
                      <a:ext uri="{FF2B5EF4-FFF2-40B4-BE49-F238E27FC236}">
                        <a16:creationId xmlns:a16="http://schemas.microsoft.com/office/drawing/2014/main" id="{5A0CC988-3AE3-48D2-BA8A-0D98B05D5C63}"/>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35" name="Rechte verbindingslijn 234">
                    <a:extLst>
                      <a:ext uri="{FF2B5EF4-FFF2-40B4-BE49-F238E27FC236}">
                        <a16:creationId xmlns:a16="http://schemas.microsoft.com/office/drawing/2014/main" id="{C7115189-82F1-446C-9EEE-2EFD5D222E67}"/>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36" name="Rechte verbindingslijn 235">
                    <a:extLst>
                      <a:ext uri="{FF2B5EF4-FFF2-40B4-BE49-F238E27FC236}">
                        <a16:creationId xmlns:a16="http://schemas.microsoft.com/office/drawing/2014/main" id="{504CD7C8-F0F6-40F1-AD58-74132A6369CC}"/>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37" name="Rechte verbindingslijn 236">
                    <a:extLst>
                      <a:ext uri="{FF2B5EF4-FFF2-40B4-BE49-F238E27FC236}">
                        <a16:creationId xmlns:a16="http://schemas.microsoft.com/office/drawing/2014/main" id="{6ECDB676-E04F-4F91-95F2-B5D5CC3C9DE6}"/>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30" name="Groep 229">
                  <a:extLst>
                    <a:ext uri="{FF2B5EF4-FFF2-40B4-BE49-F238E27FC236}">
                      <a16:creationId xmlns:a16="http://schemas.microsoft.com/office/drawing/2014/main" id="{BEFB7A7E-887E-4788-9229-794B951E6CC1}"/>
                    </a:ext>
                  </a:extLst>
                </p:cNvPr>
                <p:cNvGrpSpPr/>
                <p:nvPr userDrawn="1"/>
              </p:nvGrpSpPr>
              <p:grpSpPr>
                <a:xfrm flipH="1">
                  <a:off x="-3310774" y="735854"/>
                  <a:ext cx="88801" cy="72568"/>
                  <a:chOff x="-2091059" y="1395403"/>
                  <a:chExt cx="157316" cy="128558"/>
                </a:xfrm>
              </p:grpSpPr>
              <p:sp>
                <p:nvSpPr>
                  <p:cNvPr id="231" name="Rechthoek 230">
                    <a:extLst>
                      <a:ext uri="{FF2B5EF4-FFF2-40B4-BE49-F238E27FC236}">
                        <a16:creationId xmlns:a16="http://schemas.microsoft.com/office/drawing/2014/main" id="{0E29D778-C32A-4BF8-B0E5-BE5CC350C3B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2" name="Pijl: punthaak 231">
                    <a:extLst>
                      <a:ext uri="{FF2B5EF4-FFF2-40B4-BE49-F238E27FC236}">
                        <a16:creationId xmlns:a16="http://schemas.microsoft.com/office/drawing/2014/main" id="{B36D0E76-6798-4563-A999-3DA740A653C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91" name="Groep 190">
                <a:extLst>
                  <a:ext uri="{FF2B5EF4-FFF2-40B4-BE49-F238E27FC236}">
                    <a16:creationId xmlns:a16="http://schemas.microsoft.com/office/drawing/2014/main" id="{0712CED4-AEF0-4D93-BE53-928F0ECB036A}"/>
                  </a:ext>
                </a:extLst>
              </p:cNvPr>
              <p:cNvGrpSpPr/>
              <p:nvPr userDrawn="1"/>
            </p:nvGrpSpPr>
            <p:grpSpPr>
              <a:xfrm>
                <a:off x="-3326107" y="720303"/>
                <a:ext cx="182598" cy="143759"/>
                <a:chOff x="-3634116" y="700986"/>
                <a:chExt cx="182598" cy="143759"/>
              </a:xfrm>
            </p:grpSpPr>
            <p:grpSp>
              <p:nvGrpSpPr>
                <p:cNvPr id="220" name="Groep 219">
                  <a:extLst>
                    <a:ext uri="{FF2B5EF4-FFF2-40B4-BE49-F238E27FC236}">
                      <a16:creationId xmlns:a16="http://schemas.microsoft.com/office/drawing/2014/main" id="{287094BD-8E4A-4873-A4E6-6AB41D6CF040}"/>
                    </a:ext>
                  </a:extLst>
                </p:cNvPr>
                <p:cNvGrpSpPr/>
                <p:nvPr userDrawn="1"/>
              </p:nvGrpSpPr>
              <p:grpSpPr>
                <a:xfrm>
                  <a:off x="-3634116" y="700986"/>
                  <a:ext cx="182598" cy="143759"/>
                  <a:chOff x="-3634116" y="700986"/>
                  <a:chExt cx="182598" cy="143759"/>
                </a:xfrm>
              </p:grpSpPr>
              <p:cxnSp>
                <p:nvCxnSpPr>
                  <p:cNvPr id="224" name="Rechte verbindingslijn 223">
                    <a:extLst>
                      <a:ext uri="{FF2B5EF4-FFF2-40B4-BE49-F238E27FC236}">
                        <a16:creationId xmlns:a16="http://schemas.microsoft.com/office/drawing/2014/main" id="{3BB92411-0511-469D-A7C3-6DEE8A42449F}"/>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25" name="Rechte verbindingslijn 224">
                    <a:extLst>
                      <a:ext uri="{FF2B5EF4-FFF2-40B4-BE49-F238E27FC236}">
                        <a16:creationId xmlns:a16="http://schemas.microsoft.com/office/drawing/2014/main" id="{F6846EB7-E1FF-4B34-AA59-F78E9F93A65B}"/>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26" name="Rechte verbindingslijn 225">
                    <a:extLst>
                      <a:ext uri="{FF2B5EF4-FFF2-40B4-BE49-F238E27FC236}">
                        <a16:creationId xmlns:a16="http://schemas.microsoft.com/office/drawing/2014/main" id="{A5003A52-B091-495E-9690-7DD4EDE47C7C}"/>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27" name="Rechte verbindingslijn 226">
                    <a:extLst>
                      <a:ext uri="{FF2B5EF4-FFF2-40B4-BE49-F238E27FC236}">
                        <a16:creationId xmlns:a16="http://schemas.microsoft.com/office/drawing/2014/main" id="{8408D358-A7C9-4B0E-9CD2-E32AF41A72E6}"/>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28" name="Rechte verbindingslijn 227">
                    <a:extLst>
                      <a:ext uri="{FF2B5EF4-FFF2-40B4-BE49-F238E27FC236}">
                        <a16:creationId xmlns:a16="http://schemas.microsoft.com/office/drawing/2014/main" id="{316614EB-E59D-45EA-B76A-53F6FD9D1D90}"/>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21" name="Groep 220">
                  <a:extLst>
                    <a:ext uri="{FF2B5EF4-FFF2-40B4-BE49-F238E27FC236}">
                      <a16:creationId xmlns:a16="http://schemas.microsoft.com/office/drawing/2014/main" id="{356520CB-5D05-4A50-A4EC-44FC69610113}"/>
                    </a:ext>
                  </a:extLst>
                </p:cNvPr>
                <p:cNvGrpSpPr/>
                <p:nvPr userDrawn="1"/>
              </p:nvGrpSpPr>
              <p:grpSpPr>
                <a:xfrm>
                  <a:off x="-3634047" y="735854"/>
                  <a:ext cx="88801" cy="72568"/>
                  <a:chOff x="-2091059" y="1395403"/>
                  <a:chExt cx="157316" cy="128558"/>
                </a:xfrm>
              </p:grpSpPr>
              <p:sp>
                <p:nvSpPr>
                  <p:cNvPr id="222" name="Rechthoek 221">
                    <a:extLst>
                      <a:ext uri="{FF2B5EF4-FFF2-40B4-BE49-F238E27FC236}">
                        <a16:creationId xmlns:a16="http://schemas.microsoft.com/office/drawing/2014/main" id="{A0D753BD-52FC-4579-9A07-84852F4CB28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3" name="Pijl: punthaak 222">
                    <a:extLst>
                      <a:ext uri="{FF2B5EF4-FFF2-40B4-BE49-F238E27FC236}">
                        <a16:creationId xmlns:a16="http://schemas.microsoft.com/office/drawing/2014/main" id="{7119DAAA-73C5-4537-908C-E486E910A8A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92" name="Rechte verbindingslijn 191">
                <a:extLst>
                  <a:ext uri="{FF2B5EF4-FFF2-40B4-BE49-F238E27FC236}">
                    <a16:creationId xmlns:a16="http://schemas.microsoft.com/office/drawing/2014/main" id="{D3230969-4028-4856-989D-028C90E31810}"/>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193" name="Rechte verbindingslijn 192">
                <a:extLst>
                  <a:ext uri="{FF2B5EF4-FFF2-40B4-BE49-F238E27FC236}">
                    <a16:creationId xmlns:a16="http://schemas.microsoft.com/office/drawing/2014/main" id="{A9378665-3980-41CF-A112-7F8848E99CCA}"/>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194" name="Groep 193">
                <a:extLst>
                  <a:ext uri="{FF2B5EF4-FFF2-40B4-BE49-F238E27FC236}">
                    <a16:creationId xmlns:a16="http://schemas.microsoft.com/office/drawing/2014/main" id="{A21F1654-5836-4089-AD2E-0F2C00ECFA14}"/>
                  </a:ext>
                </a:extLst>
              </p:cNvPr>
              <p:cNvGrpSpPr/>
              <p:nvPr userDrawn="1"/>
            </p:nvGrpSpPr>
            <p:grpSpPr>
              <a:xfrm>
                <a:off x="-2425037" y="370226"/>
                <a:ext cx="357690" cy="330595"/>
                <a:chOff x="-2721817" y="347336"/>
                <a:chExt cx="432805" cy="400021"/>
              </a:xfrm>
            </p:grpSpPr>
            <p:sp>
              <p:nvSpPr>
                <p:cNvPr id="209" name="Rechthoek 208">
                  <a:extLst>
                    <a:ext uri="{FF2B5EF4-FFF2-40B4-BE49-F238E27FC236}">
                      <a16:creationId xmlns:a16="http://schemas.microsoft.com/office/drawing/2014/main" id="{1C6BF29F-2E30-4BFB-9CD0-B13545E43A21}"/>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10" name="Groep 209">
                  <a:extLst>
                    <a:ext uri="{FF2B5EF4-FFF2-40B4-BE49-F238E27FC236}">
                      <a16:creationId xmlns:a16="http://schemas.microsoft.com/office/drawing/2014/main" id="{30B5837C-F061-434F-81AD-55797B02A931}"/>
                    </a:ext>
                  </a:extLst>
                </p:cNvPr>
                <p:cNvGrpSpPr/>
                <p:nvPr userDrawn="1"/>
              </p:nvGrpSpPr>
              <p:grpSpPr>
                <a:xfrm>
                  <a:off x="-2652453" y="431583"/>
                  <a:ext cx="294076" cy="231526"/>
                  <a:chOff x="-3634116" y="700986"/>
                  <a:chExt cx="182598" cy="143759"/>
                </a:xfrm>
              </p:grpSpPr>
              <p:grpSp>
                <p:nvGrpSpPr>
                  <p:cNvPr id="211" name="Groep 210">
                    <a:extLst>
                      <a:ext uri="{FF2B5EF4-FFF2-40B4-BE49-F238E27FC236}">
                        <a16:creationId xmlns:a16="http://schemas.microsoft.com/office/drawing/2014/main" id="{415617E4-365D-4207-BB2E-660AD7DA510E}"/>
                      </a:ext>
                    </a:extLst>
                  </p:cNvPr>
                  <p:cNvGrpSpPr/>
                  <p:nvPr userDrawn="1"/>
                </p:nvGrpSpPr>
                <p:grpSpPr>
                  <a:xfrm>
                    <a:off x="-3634116" y="700986"/>
                    <a:ext cx="182598" cy="143759"/>
                    <a:chOff x="-3634116" y="700986"/>
                    <a:chExt cx="182598" cy="143759"/>
                  </a:xfrm>
                </p:grpSpPr>
                <p:cxnSp>
                  <p:nvCxnSpPr>
                    <p:cNvPr id="215" name="Rechte verbindingslijn 214">
                      <a:extLst>
                        <a:ext uri="{FF2B5EF4-FFF2-40B4-BE49-F238E27FC236}">
                          <a16:creationId xmlns:a16="http://schemas.microsoft.com/office/drawing/2014/main" id="{D9368256-B83A-4055-8929-03C9B0A011C4}"/>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16" name="Rechte verbindingslijn 215">
                      <a:extLst>
                        <a:ext uri="{FF2B5EF4-FFF2-40B4-BE49-F238E27FC236}">
                          <a16:creationId xmlns:a16="http://schemas.microsoft.com/office/drawing/2014/main" id="{5B58B867-E24D-477C-9210-162C1C03BFAC}"/>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17" name="Rechte verbindingslijn 216">
                      <a:extLst>
                        <a:ext uri="{FF2B5EF4-FFF2-40B4-BE49-F238E27FC236}">
                          <a16:creationId xmlns:a16="http://schemas.microsoft.com/office/drawing/2014/main" id="{FE1017F3-B75F-48A0-94DE-5A6D4CCA1760}"/>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18" name="Rechte verbindingslijn 217">
                      <a:extLst>
                        <a:ext uri="{FF2B5EF4-FFF2-40B4-BE49-F238E27FC236}">
                          <a16:creationId xmlns:a16="http://schemas.microsoft.com/office/drawing/2014/main" id="{6AD7C995-D9B4-47C0-9A7B-097664953CCF}"/>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19" name="Rechte verbindingslijn 218">
                      <a:extLst>
                        <a:ext uri="{FF2B5EF4-FFF2-40B4-BE49-F238E27FC236}">
                          <a16:creationId xmlns:a16="http://schemas.microsoft.com/office/drawing/2014/main" id="{98450BDD-627A-476B-BF42-0D2DE7137FFF}"/>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12" name="Groep 211">
                    <a:extLst>
                      <a:ext uri="{FF2B5EF4-FFF2-40B4-BE49-F238E27FC236}">
                        <a16:creationId xmlns:a16="http://schemas.microsoft.com/office/drawing/2014/main" id="{1DF37505-6EA0-49DA-8E49-BF3AC0719232}"/>
                      </a:ext>
                    </a:extLst>
                  </p:cNvPr>
                  <p:cNvGrpSpPr/>
                  <p:nvPr userDrawn="1"/>
                </p:nvGrpSpPr>
                <p:grpSpPr>
                  <a:xfrm>
                    <a:off x="-3634047" y="735854"/>
                    <a:ext cx="88801" cy="72568"/>
                    <a:chOff x="-2091059" y="1395403"/>
                    <a:chExt cx="157316" cy="128558"/>
                  </a:xfrm>
                </p:grpSpPr>
                <p:sp>
                  <p:nvSpPr>
                    <p:cNvPr id="213" name="Rechthoek 212">
                      <a:extLst>
                        <a:ext uri="{FF2B5EF4-FFF2-40B4-BE49-F238E27FC236}">
                          <a16:creationId xmlns:a16="http://schemas.microsoft.com/office/drawing/2014/main" id="{1DBB52B8-2489-43BC-A697-A0AB822CB12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4" name="Pijl: punthaak 213">
                      <a:extLst>
                        <a:ext uri="{FF2B5EF4-FFF2-40B4-BE49-F238E27FC236}">
                          <a16:creationId xmlns:a16="http://schemas.microsoft.com/office/drawing/2014/main" id="{60E51C8E-8F9F-4E9D-AF41-73FC834F21C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95" name="Groep 194">
                <a:extLst>
                  <a:ext uri="{FF2B5EF4-FFF2-40B4-BE49-F238E27FC236}">
                    <a16:creationId xmlns:a16="http://schemas.microsoft.com/office/drawing/2014/main" id="{F3A25EB0-1A2A-4C34-9E0F-CD2015414DA9}"/>
                  </a:ext>
                </a:extLst>
              </p:cNvPr>
              <p:cNvGrpSpPr/>
              <p:nvPr userDrawn="1"/>
            </p:nvGrpSpPr>
            <p:grpSpPr>
              <a:xfrm>
                <a:off x="-2425037" y="781500"/>
                <a:ext cx="357690" cy="330595"/>
                <a:chOff x="-2721817" y="782525"/>
                <a:chExt cx="432805" cy="400021"/>
              </a:xfrm>
            </p:grpSpPr>
            <p:sp>
              <p:nvSpPr>
                <p:cNvPr id="198" name="Rechthoek 197">
                  <a:extLst>
                    <a:ext uri="{FF2B5EF4-FFF2-40B4-BE49-F238E27FC236}">
                      <a16:creationId xmlns:a16="http://schemas.microsoft.com/office/drawing/2014/main" id="{15D08200-CB14-4934-B3B2-501C90172A46}"/>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99" name="Groep 198">
                  <a:extLst>
                    <a:ext uri="{FF2B5EF4-FFF2-40B4-BE49-F238E27FC236}">
                      <a16:creationId xmlns:a16="http://schemas.microsoft.com/office/drawing/2014/main" id="{6534A93B-CFDA-4273-9669-ECEE402894DD}"/>
                    </a:ext>
                  </a:extLst>
                </p:cNvPr>
                <p:cNvGrpSpPr/>
                <p:nvPr userDrawn="1"/>
              </p:nvGrpSpPr>
              <p:grpSpPr>
                <a:xfrm>
                  <a:off x="-2652453" y="866772"/>
                  <a:ext cx="294076" cy="231526"/>
                  <a:chOff x="-3310843" y="700986"/>
                  <a:chExt cx="182598" cy="143759"/>
                </a:xfrm>
              </p:grpSpPr>
              <p:grpSp>
                <p:nvGrpSpPr>
                  <p:cNvPr id="200" name="Groep 199">
                    <a:extLst>
                      <a:ext uri="{FF2B5EF4-FFF2-40B4-BE49-F238E27FC236}">
                        <a16:creationId xmlns:a16="http://schemas.microsoft.com/office/drawing/2014/main" id="{D46E5AB6-D232-4C37-811A-8B75579E4D45}"/>
                      </a:ext>
                    </a:extLst>
                  </p:cNvPr>
                  <p:cNvGrpSpPr/>
                  <p:nvPr userDrawn="1"/>
                </p:nvGrpSpPr>
                <p:grpSpPr>
                  <a:xfrm>
                    <a:off x="-3310843" y="700986"/>
                    <a:ext cx="182598" cy="143759"/>
                    <a:chOff x="-3310843" y="700986"/>
                    <a:chExt cx="182598" cy="143759"/>
                  </a:xfrm>
                </p:grpSpPr>
                <p:cxnSp>
                  <p:nvCxnSpPr>
                    <p:cNvPr id="204" name="Rechte verbindingslijn 203">
                      <a:extLst>
                        <a:ext uri="{FF2B5EF4-FFF2-40B4-BE49-F238E27FC236}">
                          <a16:creationId xmlns:a16="http://schemas.microsoft.com/office/drawing/2014/main" id="{3BA2EE49-7066-4824-9660-AC28F912FD78}"/>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05" name="Rechte verbindingslijn 204">
                      <a:extLst>
                        <a:ext uri="{FF2B5EF4-FFF2-40B4-BE49-F238E27FC236}">
                          <a16:creationId xmlns:a16="http://schemas.microsoft.com/office/drawing/2014/main" id="{3A2AC6E1-6919-4528-96F4-DF28D714DB04}"/>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06" name="Rechte verbindingslijn 205">
                      <a:extLst>
                        <a:ext uri="{FF2B5EF4-FFF2-40B4-BE49-F238E27FC236}">
                          <a16:creationId xmlns:a16="http://schemas.microsoft.com/office/drawing/2014/main" id="{22CECAD5-44FA-4D53-9D98-417A11309477}"/>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07" name="Rechte verbindingslijn 206">
                      <a:extLst>
                        <a:ext uri="{FF2B5EF4-FFF2-40B4-BE49-F238E27FC236}">
                          <a16:creationId xmlns:a16="http://schemas.microsoft.com/office/drawing/2014/main" id="{D246B1B7-559D-4316-BD5A-FE6708B2268F}"/>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08" name="Rechte verbindingslijn 207">
                      <a:extLst>
                        <a:ext uri="{FF2B5EF4-FFF2-40B4-BE49-F238E27FC236}">
                          <a16:creationId xmlns:a16="http://schemas.microsoft.com/office/drawing/2014/main" id="{033D16B8-A37E-4D18-8042-C3BF85D83EE9}"/>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01" name="Groep 200">
                    <a:extLst>
                      <a:ext uri="{FF2B5EF4-FFF2-40B4-BE49-F238E27FC236}">
                        <a16:creationId xmlns:a16="http://schemas.microsoft.com/office/drawing/2014/main" id="{5F69E44F-42E4-4BCC-9387-A27F4BC21A51}"/>
                      </a:ext>
                    </a:extLst>
                  </p:cNvPr>
                  <p:cNvGrpSpPr/>
                  <p:nvPr userDrawn="1"/>
                </p:nvGrpSpPr>
                <p:grpSpPr>
                  <a:xfrm flipH="1">
                    <a:off x="-3310774" y="735854"/>
                    <a:ext cx="88801" cy="72568"/>
                    <a:chOff x="-2091059" y="1395403"/>
                    <a:chExt cx="157316" cy="128558"/>
                  </a:xfrm>
                </p:grpSpPr>
                <p:sp>
                  <p:nvSpPr>
                    <p:cNvPr id="202" name="Rechthoek 201">
                      <a:extLst>
                        <a:ext uri="{FF2B5EF4-FFF2-40B4-BE49-F238E27FC236}">
                          <a16:creationId xmlns:a16="http://schemas.microsoft.com/office/drawing/2014/main" id="{507F7BB8-15DE-4AAF-9966-4B1D3854514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3" name="Pijl: punthaak 202">
                      <a:extLst>
                        <a:ext uri="{FF2B5EF4-FFF2-40B4-BE49-F238E27FC236}">
                          <a16:creationId xmlns:a16="http://schemas.microsoft.com/office/drawing/2014/main" id="{90390BB6-EED9-421A-9430-5A768B5C87A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196" name="Rechthoek 195">
                <a:extLst>
                  <a:ext uri="{FF2B5EF4-FFF2-40B4-BE49-F238E27FC236}">
                    <a16:creationId xmlns:a16="http://schemas.microsoft.com/office/drawing/2014/main" id="{4C86E8EC-BE48-4E01-8528-99C4C6D0618C}"/>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197" name="Rechthoek 196">
                <a:extLst>
                  <a:ext uri="{FF2B5EF4-FFF2-40B4-BE49-F238E27FC236}">
                    <a16:creationId xmlns:a16="http://schemas.microsoft.com/office/drawing/2014/main" id="{E3CEC880-BC91-417E-9473-35DD056ECF51}"/>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95" name="Rechte verbindingslijn 94">
              <a:extLst>
                <a:ext uri="{FF2B5EF4-FFF2-40B4-BE49-F238E27FC236}">
                  <a16:creationId xmlns:a16="http://schemas.microsoft.com/office/drawing/2014/main" id="{58386DA9-A31D-48A8-9E6B-27E044A8A39B}"/>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96" name="Rechthoek 95">
              <a:extLst>
                <a:ext uri="{FF2B5EF4-FFF2-40B4-BE49-F238E27FC236}">
                  <a16:creationId xmlns:a16="http://schemas.microsoft.com/office/drawing/2014/main" id="{ADFE1965-3DE5-4412-B1C1-AC20AB9CECED}"/>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2"/>
                </a:buBlip>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Bullets</a:t>
              </a:r>
            </a:p>
          </p:txBody>
        </p:sp>
        <p:sp>
          <p:nvSpPr>
            <p:cNvPr id="97" name="Ovaal 96">
              <a:extLst>
                <a:ext uri="{FF2B5EF4-FFF2-40B4-BE49-F238E27FC236}">
                  <a16:creationId xmlns:a16="http://schemas.microsoft.com/office/drawing/2014/main" id="{D17570E4-E455-487B-AB57-E8332C536498}"/>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98" name="Rechthoek 97">
              <a:extLst>
                <a:ext uri="{FF2B5EF4-FFF2-40B4-BE49-F238E27FC236}">
                  <a16:creationId xmlns:a16="http://schemas.microsoft.com/office/drawing/2014/main" id="{07EA5A13-1302-4009-947E-863AD3F2C063}"/>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90000"/>
                </a:lnSpc>
                <a:spcBef>
                  <a:spcPts val="600"/>
                </a:spcBef>
                <a:spcAft>
                  <a:spcPts val="600"/>
                </a:spcAft>
                <a:buClr>
                  <a:schemeClr val="tx2"/>
                </a:buClr>
                <a:buSzTx/>
                <a:buFontTx/>
                <a:buChar char="-"/>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Sub-</a:t>
              </a:r>
              <a:r>
                <a:rPr kumimoji="0" lang="nl-NL" sz="1200" b="0" i="0" u="none" strike="noStrike" kern="0" cap="none" spc="0" normalizeH="0" baseline="0" noProof="0" dirty="0" err="1">
                  <a:ln>
                    <a:noFill/>
                  </a:ln>
                  <a:solidFill>
                    <a:srgbClr val="000000"/>
                  </a:solidFill>
                  <a:effectLst/>
                  <a:uLnTx/>
                  <a:uFillTx/>
                  <a:latin typeface="+mn-lt"/>
                  <a:cs typeface="Segoe UI Light" panose="020B0502040204020203" pitchFamily="34" charset="0"/>
                </a:rPr>
                <a:t>bullets</a:t>
              </a:r>
              <a:endPar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99" name="Ovaal 98">
              <a:extLst>
                <a:ext uri="{FF2B5EF4-FFF2-40B4-BE49-F238E27FC236}">
                  <a16:creationId xmlns:a16="http://schemas.microsoft.com/office/drawing/2014/main" id="{13211AAE-359A-4824-A3AC-EBD455B24F0A}"/>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00" name="Ovaal 99">
              <a:extLst>
                <a:ext uri="{FF2B5EF4-FFF2-40B4-BE49-F238E27FC236}">
                  <a16:creationId xmlns:a16="http://schemas.microsoft.com/office/drawing/2014/main" id="{5C1F98B4-A1C6-46FB-8427-FE2D1FC79002}"/>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01" name="Rechthoek 100">
              <a:extLst>
                <a:ext uri="{FF2B5EF4-FFF2-40B4-BE49-F238E27FC236}">
                  <a16:creationId xmlns:a16="http://schemas.microsoft.com/office/drawing/2014/main" id="{41116578-881C-49D5-9C44-BD157D8F78BF}"/>
                </a:ext>
              </a:extLst>
            </p:cNvPr>
            <p:cNvSpPr/>
            <p:nvPr userDrawn="1"/>
          </p:nvSpPr>
          <p:spPr>
            <a:xfrm>
              <a:off x="-3059324" y="24670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mn-lt"/>
                  <a:cs typeface="Segoe UI Light" panose="020B0502040204020203" pitchFamily="34" charset="0"/>
                </a:rPr>
                <a:t>Leestekst</a:t>
              </a:r>
            </a:p>
          </p:txBody>
        </p:sp>
        <p:sp>
          <p:nvSpPr>
            <p:cNvPr id="102" name="Ovaal 101">
              <a:extLst>
                <a:ext uri="{FF2B5EF4-FFF2-40B4-BE49-F238E27FC236}">
                  <a16:creationId xmlns:a16="http://schemas.microsoft.com/office/drawing/2014/main" id="{2425E872-CB2F-493C-863A-6F4F142F7399}"/>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03" name="Rechthoek 102">
              <a:extLst>
                <a:ext uri="{FF2B5EF4-FFF2-40B4-BE49-F238E27FC236}">
                  <a16:creationId xmlns:a16="http://schemas.microsoft.com/office/drawing/2014/main" id="{5B965F95-E591-4E8C-A348-F5E7F3427733}"/>
                </a:ext>
              </a:extLst>
            </p:cNvPr>
            <p:cNvSpPr/>
            <p:nvPr userDrawn="1"/>
          </p:nvSpPr>
          <p:spPr>
            <a:xfrm>
              <a:off x="-3059324" y="2850654"/>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rgbClr val="000000"/>
                  </a:solidFill>
                  <a:effectLst/>
                  <a:uLnTx/>
                  <a:uFillTx/>
                  <a:latin typeface="+mn-lt"/>
                  <a:cs typeface="Segoe UI Light" panose="020B0502040204020203" pitchFamily="34" charset="0"/>
                </a:rPr>
                <a:t>Subtitel</a:t>
              </a:r>
            </a:p>
          </p:txBody>
        </p:sp>
        <p:sp>
          <p:nvSpPr>
            <p:cNvPr id="104" name="Rechthoek 103">
              <a:extLst>
                <a:ext uri="{FF2B5EF4-FFF2-40B4-BE49-F238E27FC236}">
                  <a16:creationId xmlns:a16="http://schemas.microsoft.com/office/drawing/2014/main" id="{62801B97-505A-47DC-93DC-0C93B1BEE25F}"/>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10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10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sp>
          <p:nvSpPr>
            <p:cNvPr id="105" name="Rechthoek 104">
              <a:extLst>
                <a:ext uri="{FF2B5EF4-FFF2-40B4-BE49-F238E27FC236}">
                  <a16:creationId xmlns:a16="http://schemas.microsoft.com/office/drawing/2014/main" id="{44747AA3-1810-4DFB-A538-209944872397}"/>
                </a:ext>
              </a:extLst>
            </p:cNvPr>
            <p:cNvSpPr/>
            <p:nvPr userDrawn="1"/>
          </p:nvSpPr>
          <p:spPr>
            <a:xfrm>
              <a:off x="-3059324" y="3615443"/>
              <a:ext cx="2679396" cy="25596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
                  <a:schemeClr val="tx2"/>
                </a:buClr>
                <a:buSzTx/>
                <a:buFont typeface="+mj-lt"/>
                <a:buNone/>
                <a:tabLst/>
                <a:defRPr/>
              </a:pPr>
              <a:r>
                <a:rPr lang="nl-NL" sz="1100" i="0" dirty="0"/>
                <a:t>Fotobijschrift</a:t>
              </a:r>
            </a:p>
          </p:txBody>
        </p:sp>
        <p:sp>
          <p:nvSpPr>
            <p:cNvPr id="113" name="Rechthoek 112">
              <a:extLst>
                <a:ext uri="{FF2B5EF4-FFF2-40B4-BE49-F238E27FC236}">
                  <a16:creationId xmlns:a16="http://schemas.microsoft.com/office/drawing/2014/main" id="{13CEB7AD-E019-437A-9A60-071EF1034D0E}"/>
                </a:ext>
              </a:extLst>
            </p:cNvPr>
            <p:cNvSpPr/>
            <p:nvPr userDrawn="1"/>
          </p:nvSpPr>
          <p:spPr>
            <a:xfrm>
              <a:off x="-3059324" y="4355324"/>
              <a:ext cx="2823104" cy="255963"/>
            </a:xfrm>
            <a:prstGeom prst="rect">
              <a:avLst/>
            </a:prstGeom>
            <a:noFill/>
            <a:ln w="25400" cap="flat" cmpd="sng" algn="ctr">
              <a:noFill/>
              <a:prstDash val="solid"/>
            </a:ln>
            <a:effectLst/>
          </p:spPr>
          <p:txBody>
            <a:bodyPr lIns="0" tIns="0" rIns="0" bIns="0" rtlCol="0" anchor="ctr"/>
            <a:lstStyle/>
            <a:p>
              <a:pPr marL="171450" marR="0" lvl="0" indent="-171450" defTabSz="914400" eaLnBrk="1" fontAlgn="auto" latinLnBrk="0" hangingPunct="1">
                <a:lnSpc>
                  <a:spcPct val="90000"/>
                </a:lnSpc>
                <a:spcBef>
                  <a:spcPts val="600"/>
                </a:spcBef>
                <a:spcAft>
                  <a:spcPts val="600"/>
                </a:spcAft>
                <a:buClr>
                  <a:schemeClr val="accent1"/>
                </a:buClr>
                <a:buSzTx/>
                <a:buFontTx/>
                <a:buBlip>
                  <a:blip r:embed="rId3"/>
                </a:buBlip>
                <a:tabLst/>
                <a:defRPr/>
              </a:pPr>
              <a:r>
                <a:rPr kumimoji="0" lang="nl-NL" sz="1200" b="0" i="0" u="none" strike="noStrike" kern="0" cap="none" spc="0" normalizeH="0" baseline="0" noProof="0" dirty="0">
                  <a:ln>
                    <a:noFill/>
                  </a:ln>
                  <a:solidFill>
                    <a:schemeClr val="tx2"/>
                  </a:solidFill>
                  <a:effectLst/>
                  <a:uLnTx/>
                  <a:uFillTx/>
                  <a:latin typeface="+mn-lt"/>
                  <a:cs typeface="Segoe UI Light" panose="020B0502040204020203" pitchFamily="34" charset="0"/>
                </a:rPr>
                <a:t>Bullets</a:t>
              </a:r>
            </a:p>
          </p:txBody>
        </p:sp>
        <p:sp>
          <p:nvSpPr>
            <p:cNvPr id="184" name="Rechthoek 183">
              <a:extLst>
                <a:ext uri="{FF2B5EF4-FFF2-40B4-BE49-F238E27FC236}">
                  <a16:creationId xmlns:a16="http://schemas.microsoft.com/office/drawing/2014/main" id="{4D37CD6D-94E1-4D79-98D3-8028915BD3C2}"/>
                </a:ext>
              </a:extLst>
            </p:cNvPr>
            <p:cNvSpPr/>
            <p:nvPr userDrawn="1"/>
          </p:nvSpPr>
          <p:spPr>
            <a:xfrm>
              <a:off x="-3059324" y="4730148"/>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1" i="0" u="none" strike="noStrike" kern="0" cap="none" spc="0" normalizeH="0" baseline="0" noProof="0" dirty="0">
                  <a:ln>
                    <a:noFill/>
                  </a:ln>
                  <a:solidFill>
                    <a:schemeClr val="tx2"/>
                  </a:solidFill>
                  <a:effectLst/>
                  <a:uLnTx/>
                  <a:uFillTx/>
                  <a:latin typeface="+mn-lt"/>
                  <a:cs typeface="Segoe UI Light" panose="020B0502040204020203" pitchFamily="34" charset="0"/>
                </a:rPr>
                <a:t>Subtitel</a:t>
              </a:r>
            </a:p>
          </p:txBody>
        </p:sp>
        <p:sp>
          <p:nvSpPr>
            <p:cNvPr id="185" name="Rechthoek 184">
              <a:extLst>
                <a:ext uri="{FF2B5EF4-FFF2-40B4-BE49-F238E27FC236}">
                  <a16:creationId xmlns:a16="http://schemas.microsoft.com/office/drawing/2014/main" id="{F3968910-1641-46E8-97C1-923F4650333A}"/>
                </a:ext>
              </a:extLst>
            </p:cNvPr>
            <p:cNvSpPr/>
            <p:nvPr userDrawn="1"/>
          </p:nvSpPr>
          <p:spPr>
            <a:xfrm>
              <a:off x="-3059324" y="3991410"/>
              <a:ext cx="2823104" cy="25596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2800" b="0" i="0" u="none" strike="noStrike" kern="0" cap="none" spc="0" normalizeH="0" baseline="0" noProof="0" dirty="0">
                  <a:ln>
                    <a:noFill/>
                  </a:ln>
                  <a:solidFill>
                    <a:schemeClr val="tx2"/>
                  </a:solidFill>
                  <a:effectLst/>
                  <a:uLnTx/>
                  <a:uFillTx/>
                  <a:latin typeface="+mj-lt"/>
                  <a:cs typeface="Segoe UI Light" panose="020B0502040204020203" pitchFamily="34" charset="0"/>
                </a:rPr>
                <a:t>Titel</a:t>
              </a:r>
            </a:p>
          </p:txBody>
        </p:sp>
      </p:grpSp>
    </p:spTree>
    <p:extLst>
      <p:ext uri="{BB962C8B-B14F-4D97-AF65-F5344CB8AC3E}">
        <p14:creationId xmlns:p14="http://schemas.microsoft.com/office/powerpoint/2010/main" val="2904185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tmplLst>
          <p:tmpl>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Lst>
      </p:bldP>
      <p:bldP spid="43" grpId="0">
        <p:tmplLst>
          <p:tmpl>
            <p:tnLst>
              <p:par>
                <p:cTn presetID="10" presetClass="entr" presetSubtype="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1000"/>
                        <p:tgtEl>
                          <p:spTgt spid="43"/>
                        </p:tgtEl>
                      </p:cBhvr>
                    </p:animEffect>
                  </p:childTnLst>
                </p:cTn>
              </p:par>
            </p:tnLst>
          </p:tmpl>
        </p:tmplLst>
      </p:bldP>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5" name="Tijdelijke aanduiding voor datum 2">
            <a:extLst>
              <a:ext uri="{FF2B5EF4-FFF2-40B4-BE49-F238E27FC236}">
                <a16:creationId xmlns:a16="http://schemas.microsoft.com/office/drawing/2014/main" id="{65CD2EAB-69FF-424B-8929-14C6584E8F32}"/>
              </a:ext>
            </a:extLst>
          </p:cNvPr>
          <p:cNvSpPr>
            <a:spLocks noGrp="1"/>
          </p:cNvSpPr>
          <p:nvPr>
            <p:ph type="dt" sz="half" idx="10"/>
          </p:nvPr>
        </p:nvSpPr>
        <p:spPr>
          <a:xfrm>
            <a:off x="9840687" y="6296477"/>
            <a:ext cx="1584549" cy="365125"/>
          </a:xfrm>
        </p:spPr>
        <p:txBody>
          <a:bodyPr/>
          <a:lstStyle/>
          <a:p>
            <a:r>
              <a:rPr lang="nl-NL"/>
              <a:t>4 juni 2026</a:t>
            </a:r>
            <a:endParaRPr lang="nl-NL" dirty="0"/>
          </a:p>
        </p:txBody>
      </p:sp>
      <p:sp>
        <p:nvSpPr>
          <p:cNvPr id="6" name="Tijdelijke aanduiding voor voettekst 3">
            <a:extLst>
              <a:ext uri="{FF2B5EF4-FFF2-40B4-BE49-F238E27FC236}">
                <a16:creationId xmlns:a16="http://schemas.microsoft.com/office/drawing/2014/main" id="{2F3B3FB8-C0C7-4E46-A025-837256BB8A51}"/>
              </a:ext>
            </a:extLst>
          </p:cNvPr>
          <p:cNvSpPr>
            <a:spLocks noGrp="1"/>
          </p:cNvSpPr>
          <p:nvPr>
            <p:ph type="ftr" sz="quarter" idx="11"/>
          </p:nvPr>
        </p:nvSpPr>
        <p:spPr>
          <a:xfrm>
            <a:off x="766764" y="6296477"/>
            <a:ext cx="8909080" cy="365125"/>
          </a:xfrm>
        </p:spPr>
        <p:txBody>
          <a:bodyPr/>
          <a:lstStyle/>
          <a:p>
            <a:r>
              <a:rPr lang="nl-NL"/>
              <a:t>De fiets als hulpmiddel in centrumgebieden</a:t>
            </a:r>
            <a:endParaRPr lang="nl-NL" dirty="0"/>
          </a:p>
        </p:txBody>
      </p:sp>
      <p:sp>
        <p:nvSpPr>
          <p:cNvPr id="8" name="Tijdelijke aanduiding voor dianummer 5">
            <a:extLst>
              <a:ext uri="{FF2B5EF4-FFF2-40B4-BE49-F238E27FC236}">
                <a16:creationId xmlns:a16="http://schemas.microsoft.com/office/drawing/2014/main" id="{0A8355DB-67AD-4CAB-B226-BACE367E2A4E}"/>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Tree>
    <p:extLst>
      <p:ext uri="{BB962C8B-B14F-4D97-AF65-F5344CB8AC3E}">
        <p14:creationId xmlns:p14="http://schemas.microsoft.com/office/powerpoint/2010/main" val="18155546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Titel en object met bulle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0D1355-C620-496B-B7C0-FF8385D053DB}"/>
              </a:ext>
            </a:extLst>
          </p:cNvPr>
          <p:cNvSpPr>
            <a:spLocks noGrp="1"/>
          </p:cNvSpPr>
          <p:nvPr>
            <p:ph type="title" hasCustomPrompt="1"/>
          </p:nvPr>
        </p:nvSpPr>
        <p:spPr>
          <a:xfrm>
            <a:off x="766762" y="795607"/>
            <a:ext cx="10658475" cy="553998"/>
          </a:xfrm>
        </p:spPr>
        <p:txBody>
          <a:bodyPr/>
          <a:lstStyle>
            <a:lvl1pPr>
              <a:defRPr/>
            </a:lvl1pPr>
          </a:lstStyle>
          <a:p>
            <a:r>
              <a:rPr lang="nl-NL" dirty="0"/>
              <a:t>KLIK OM STIJL TE BEWERKEN</a:t>
            </a:r>
          </a:p>
        </p:txBody>
      </p:sp>
      <p:sp>
        <p:nvSpPr>
          <p:cNvPr id="4" name="Tijdelijke aanduiding voor datum 3">
            <a:extLst>
              <a:ext uri="{FF2B5EF4-FFF2-40B4-BE49-F238E27FC236}">
                <a16:creationId xmlns:a16="http://schemas.microsoft.com/office/drawing/2014/main" id="{85F2F693-9F02-426C-9092-6A2FE2BC4CE0}"/>
              </a:ext>
            </a:extLst>
          </p:cNvPr>
          <p:cNvSpPr>
            <a:spLocks noGrp="1"/>
          </p:cNvSpPr>
          <p:nvPr>
            <p:ph type="dt" sz="half" idx="10"/>
          </p:nvPr>
        </p:nvSpPr>
        <p:spPr/>
        <p:txBody>
          <a:bodyPr/>
          <a:lstStyle/>
          <a:p>
            <a:r>
              <a:rPr lang="nl-NL"/>
              <a:t>4 juni 2026</a:t>
            </a:r>
            <a:endParaRPr lang="nl-NL" dirty="0"/>
          </a:p>
        </p:txBody>
      </p:sp>
      <p:sp>
        <p:nvSpPr>
          <p:cNvPr id="5" name="Tijdelijke aanduiding voor voettekst 4">
            <a:extLst>
              <a:ext uri="{FF2B5EF4-FFF2-40B4-BE49-F238E27FC236}">
                <a16:creationId xmlns:a16="http://schemas.microsoft.com/office/drawing/2014/main" id="{614C0395-E608-4287-9E0D-A162245D06D6}"/>
              </a:ext>
            </a:extLst>
          </p:cNvPr>
          <p:cNvSpPr>
            <a:spLocks noGrp="1"/>
          </p:cNvSpPr>
          <p:nvPr>
            <p:ph type="ftr" sz="quarter" idx="11"/>
          </p:nvPr>
        </p:nvSpPr>
        <p:spPr/>
        <p:txBody>
          <a:bodyPr/>
          <a:lstStyle/>
          <a:p>
            <a:r>
              <a:rPr lang="nl-NL"/>
              <a:t>De fiets als hulpmiddel in centrumgebieden</a:t>
            </a:r>
            <a:endParaRPr lang="nl-NL" dirty="0"/>
          </a:p>
        </p:txBody>
      </p:sp>
      <p:grpSp>
        <p:nvGrpSpPr>
          <p:cNvPr id="7" name="Groep 6">
            <a:extLst>
              <a:ext uri="{FF2B5EF4-FFF2-40B4-BE49-F238E27FC236}">
                <a16:creationId xmlns:a16="http://schemas.microsoft.com/office/drawing/2014/main" id="{78027DF0-9415-4170-8ADB-B1BAB8B8A99B}"/>
              </a:ext>
            </a:extLst>
          </p:cNvPr>
          <p:cNvGrpSpPr/>
          <p:nvPr userDrawn="1"/>
        </p:nvGrpSpPr>
        <p:grpSpPr>
          <a:xfrm>
            <a:off x="1" y="1471262"/>
            <a:ext cx="8690428" cy="45719"/>
            <a:chOff x="0" y="1471262"/>
            <a:chExt cx="6471285" cy="76200"/>
          </a:xfrm>
        </p:grpSpPr>
        <p:sp>
          <p:nvSpPr>
            <p:cNvPr id="8" name="object 2">
              <a:extLst>
                <a:ext uri="{FF2B5EF4-FFF2-40B4-BE49-F238E27FC236}">
                  <a16:creationId xmlns:a16="http://schemas.microsoft.com/office/drawing/2014/main" id="{3EB99FB1-FFA5-44A1-9E60-7ABA246665A8}"/>
                </a:ext>
              </a:extLst>
            </p:cNvPr>
            <p:cNvSpPr/>
            <p:nvPr userDrawn="1"/>
          </p:nvSpPr>
          <p:spPr>
            <a:xfrm>
              <a:off x="0" y="1471262"/>
              <a:ext cx="6471285" cy="0"/>
            </a:xfrm>
            <a:custGeom>
              <a:avLst/>
              <a:gdLst/>
              <a:ahLst/>
              <a:cxnLst/>
              <a:rect l="l" t="t" r="r" b="b"/>
              <a:pathLst>
                <a:path w="6471285">
                  <a:moveTo>
                    <a:pt x="0" y="0"/>
                  </a:moveTo>
                  <a:lnTo>
                    <a:pt x="6471007" y="0"/>
                  </a:lnTo>
                </a:path>
              </a:pathLst>
            </a:custGeom>
            <a:ln w="20334">
              <a:solidFill>
                <a:srgbClr val="000000"/>
              </a:solidFill>
            </a:ln>
          </p:spPr>
          <p:txBody>
            <a:bodyPr wrap="square" lIns="0" tIns="0" rIns="0" bIns="0" rtlCol="0"/>
            <a:lstStyle/>
            <a:p>
              <a:endParaRPr/>
            </a:p>
          </p:txBody>
        </p:sp>
        <p:sp>
          <p:nvSpPr>
            <p:cNvPr id="9" name="object 3">
              <a:extLst>
                <a:ext uri="{FF2B5EF4-FFF2-40B4-BE49-F238E27FC236}">
                  <a16:creationId xmlns:a16="http://schemas.microsoft.com/office/drawing/2014/main" id="{27207179-8DD0-48DD-9E9B-3203C8C3DF91}"/>
                </a:ext>
              </a:extLst>
            </p:cNvPr>
            <p:cNvSpPr/>
            <p:nvPr userDrawn="1"/>
          </p:nvSpPr>
          <p:spPr>
            <a:xfrm>
              <a:off x="0" y="1547462"/>
              <a:ext cx="6471285" cy="0"/>
            </a:xfrm>
            <a:custGeom>
              <a:avLst/>
              <a:gdLst/>
              <a:ahLst/>
              <a:cxnLst/>
              <a:rect l="l" t="t" r="r" b="b"/>
              <a:pathLst>
                <a:path w="6471285">
                  <a:moveTo>
                    <a:pt x="0" y="0"/>
                  </a:moveTo>
                  <a:lnTo>
                    <a:pt x="6471007" y="0"/>
                  </a:lnTo>
                </a:path>
              </a:pathLst>
            </a:custGeom>
            <a:ln w="20334">
              <a:solidFill>
                <a:srgbClr val="000000"/>
              </a:solidFill>
            </a:ln>
          </p:spPr>
          <p:txBody>
            <a:bodyPr wrap="square" lIns="0" tIns="0" rIns="0" bIns="0" rtlCol="0"/>
            <a:lstStyle/>
            <a:p>
              <a:endParaRPr/>
            </a:p>
          </p:txBody>
        </p:sp>
      </p:grpSp>
      <p:sp>
        <p:nvSpPr>
          <p:cNvPr id="12" name="Tijdelijke aanduiding voor dianummer 5">
            <a:extLst>
              <a:ext uri="{FF2B5EF4-FFF2-40B4-BE49-F238E27FC236}">
                <a16:creationId xmlns:a16="http://schemas.microsoft.com/office/drawing/2014/main" id="{7D41443A-2229-48BA-9A25-61499BC2F4DA}"/>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
        <p:nvSpPr>
          <p:cNvPr id="10" name="Tijdelijke aanduiding voor tekst 9">
            <a:extLst>
              <a:ext uri="{FF2B5EF4-FFF2-40B4-BE49-F238E27FC236}">
                <a16:creationId xmlns:a16="http://schemas.microsoft.com/office/drawing/2014/main" id="{B6DDC3F9-8BB0-4D4B-98CE-FD9CB66BACEE}"/>
              </a:ext>
            </a:extLst>
          </p:cNvPr>
          <p:cNvSpPr>
            <a:spLocks noGrp="1"/>
          </p:cNvSpPr>
          <p:nvPr>
            <p:ph type="body" sz="quarter" idx="12"/>
          </p:nvPr>
        </p:nvSpPr>
        <p:spPr>
          <a:xfrm>
            <a:off x="766763" y="1669144"/>
            <a:ext cx="10658475" cy="4244294"/>
          </a:xfrm>
        </p:spPr>
        <p:txBody>
          <a:bodyPr/>
          <a:lstStyle>
            <a:lvl1pPr marL="179388" indent="-179388">
              <a:lnSpc>
                <a:spcPct val="150000"/>
              </a:lnSpc>
              <a:buClr>
                <a:schemeClr val="accent1"/>
              </a:buClr>
              <a:buFont typeface="Arial" panose="020B0604020202020204" pitchFamily="34" charset="0"/>
              <a:buChar char="•"/>
              <a:defRPr/>
            </a:lvl1pPr>
            <a:lvl2pPr marL="628650" indent="-171450">
              <a:lnSpc>
                <a:spcPct val="150000"/>
              </a:lnSpc>
              <a:buClr>
                <a:schemeClr val="accent1"/>
              </a:buClr>
              <a:buFont typeface="Arial" panose="020B0604020202020204" pitchFamily="34" charset="0"/>
              <a:buChar char="•"/>
              <a:defRPr/>
            </a:lvl2pPr>
            <a:lvl3pPr marL="1074738" indent="-160338">
              <a:lnSpc>
                <a:spcPct val="150000"/>
              </a:lnSpc>
              <a:buClr>
                <a:schemeClr val="accent1"/>
              </a:buClr>
              <a:buFont typeface="Arial" panose="020B0604020202020204" pitchFamily="34" charset="0"/>
              <a:buChar char="•"/>
              <a:defRPr/>
            </a:lvl3pPr>
            <a:lvl4pPr marL="1524000" indent="-152400">
              <a:lnSpc>
                <a:spcPct val="150000"/>
              </a:lnSpc>
              <a:buClr>
                <a:schemeClr val="accent1"/>
              </a:buClr>
              <a:buFont typeface="Arial" panose="020B0604020202020204" pitchFamily="34" charset="0"/>
              <a:buChar char="•"/>
              <a:defRPr/>
            </a:lvl4pPr>
            <a:lvl5pPr marL="1973263" indent="-144463">
              <a:lnSpc>
                <a:spcPct val="150000"/>
              </a:lnSpc>
              <a:buClr>
                <a:schemeClr val="accent1"/>
              </a:buClr>
              <a:buFont typeface="Arial" panose="020B0604020202020204" pitchFamily="34" charset="0"/>
              <a:buChar char="•"/>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97867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
                                        <p:tgtEl>
                                          <p:spTgt spid="2"/>
                                        </p:tgtEl>
                                      </p:cBhvr>
                                    </p:animEffect>
                                    <p:anim calcmode="lin" valueType="num">
                                      <p:cBhvr>
                                        <p:cTn id="8" dur="150" fill="hold"/>
                                        <p:tgtEl>
                                          <p:spTgt spid="2"/>
                                        </p:tgtEl>
                                        <p:attrNameLst>
                                          <p:attrName>ppt_x</p:attrName>
                                        </p:attrNameLst>
                                      </p:cBhvr>
                                      <p:tavLst>
                                        <p:tav tm="0">
                                          <p:val>
                                            <p:strVal val="#ppt_x"/>
                                          </p:val>
                                        </p:tav>
                                        <p:tav tm="100000">
                                          <p:val>
                                            <p:strVal val="#ppt_x"/>
                                          </p:val>
                                        </p:tav>
                                      </p:tavLst>
                                    </p:anim>
                                    <p:anim calcmode="lin" valueType="num">
                                      <p:cBhvr>
                                        <p:cTn id="9" dur="1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50"/>
                            </p:stCondLst>
                            <p:childTnLst>
                              <p:par>
                                <p:cTn id="11" presetID="2" presetClass="entr" presetSubtype="8" fill="hold" nodeType="afterEffect">
                                  <p:stCondLst>
                                    <p:cond delay="10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00" fill="hold"/>
                                        <p:tgtEl>
                                          <p:spTgt spid="7"/>
                                        </p:tgtEl>
                                        <p:attrNameLst>
                                          <p:attrName>ppt_x</p:attrName>
                                        </p:attrNameLst>
                                      </p:cBhvr>
                                      <p:tavLst>
                                        <p:tav tm="0">
                                          <p:val>
                                            <p:strVal val="0-#ppt_w/2"/>
                                          </p:val>
                                        </p:tav>
                                        <p:tav tm="100000">
                                          <p:val>
                                            <p:strVal val="#ppt_x"/>
                                          </p:val>
                                        </p:tav>
                                      </p:tavLst>
                                    </p:anim>
                                    <p:anim calcmode="lin" valueType="num">
                                      <p:cBhvr additive="base">
                                        <p:cTn id="14" dur="2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450"/>
                            </p:stCondLst>
                            <p:childTnLst>
                              <p:par>
                                <p:cTn id="16" presetID="10" presetClass="entr" presetSubtype="0" fill="hold" grpId="0"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fade">
                                      <p:cBhvr>
                                        <p:cTn id="18" dur="100"/>
                                        <p:tgtEl>
                                          <p:spTgt spid="10">
                                            <p:txEl>
                                              <p:pRg st="0" end="0"/>
                                            </p:txEl>
                                          </p:spTgt>
                                        </p:tgtEl>
                                      </p:cBhvr>
                                    </p:animEffect>
                                  </p:childTnLst>
                                </p:cTn>
                              </p:par>
                            </p:childTnLst>
                          </p:cTn>
                        </p:par>
                        <p:par>
                          <p:cTn id="19" fill="hold">
                            <p:stCondLst>
                              <p:cond delay="550"/>
                            </p:stCondLst>
                            <p:childTnLst>
                              <p:par>
                                <p:cTn id="20" presetID="10" presetClass="entr" presetSubtype="0" fill="hold" grpId="0" nodeType="afterEffect">
                                  <p:stCondLst>
                                    <p:cond delay="0"/>
                                  </p:stCondLst>
                                  <p:childTnLst>
                                    <p:set>
                                      <p:cBhvr>
                                        <p:cTn id="21" dur="1" fill="hold">
                                          <p:stCondLst>
                                            <p:cond delay="0"/>
                                          </p:stCondLst>
                                        </p:cTn>
                                        <p:tgtEl>
                                          <p:spTgt spid="10">
                                            <p:txEl>
                                              <p:pRg st="1" end="1"/>
                                            </p:txEl>
                                          </p:spTgt>
                                        </p:tgtEl>
                                        <p:attrNameLst>
                                          <p:attrName>style.visibility</p:attrName>
                                        </p:attrNameLst>
                                      </p:cBhvr>
                                      <p:to>
                                        <p:strVal val="visible"/>
                                      </p:to>
                                    </p:set>
                                    <p:animEffect transition="in" filter="fade">
                                      <p:cBhvr>
                                        <p:cTn id="22" dur="100"/>
                                        <p:tgtEl>
                                          <p:spTgt spid="10">
                                            <p:txEl>
                                              <p:pRg st="1" end="1"/>
                                            </p:txEl>
                                          </p:spTgt>
                                        </p:tgtEl>
                                      </p:cBhvr>
                                    </p:animEffect>
                                  </p:childTnLst>
                                </p:cTn>
                              </p:par>
                            </p:childTnLst>
                          </p:cTn>
                        </p:par>
                        <p:par>
                          <p:cTn id="23" fill="hold">
                            <p:stCondLst>
                              <p:cond delay="650"/>
                            </p:stCondLst>
                            <p:childTnLst>
                              <p:par>
                                <p:cTn id="24" presetID="10" presetClass="entr" presetSubtype="0" fill="hold" grpId="0" nodeType="after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Effect transition="in" filter="fade">
                                      <p:cBhvr>
                                        <p:cTn id="26" dur="100"/>
                                        <p:tgtEl>
                                          <p:spTgt spid="10">
                                            <p:txEl>
                                              <p:pRg st="2" end="2"/>
                                            </p:txEl>
                                          </p:spTgt>
                                        </p:tgtEl>
                                      </p:cBhvr>
                                    </p:animEffect>
                                  </p:childTnLst>
                                </p:cTn>
                              </p:par>
                            </p:childTnLst>
                          </p:cTn>
                        </p:par>
                        <p:par>
                          <p:cTn id="27" fill="hold">
                            <p:stCondLst>
                              <p:cond delay="750"/>
                            </p:stCondLst>
                            <p:childTnLst>
                              <p:par>
                                <p:cTn id="28" presetID="10" presetClass="entr" presetSubtype="0" fill="hold" grpId="0" nodeType="afterEffect">
                                  <p:stCondLst>
                                    <p:cond delay="0"/>
                                  </p:stCondLst>
                                  <p:childTnLst>
                                    <p:set>
                                      <p:cBhvr>
                                        <p:cTn id="29" dur="1" fill="hold">
                                          <p:stCondLst>
                                            <p:cond delay="0"/>
                                          </p:stCondLst>
                                        </p:cTn>
                                        <p:tgtEl>
                                          <p:spTgt spid="10">
                                            <p:txEl>
                                              <p:pRg st="3" end="3"/>
                                            </p:txEl>
                                          </p:spTgt>
                                        </p:tgtEl>
                                        <p:attrNameLst>
                                          <p:attrName>style.visibility</p:attrName>
                                        </p:attrNameLst>
                                      </p:cBhvr>
                                      <p:to>
                                        <p:strVal val="visible"/>
                                      </p:to>
                                    </p:set>
                                    <p:animEffect transition="in" filter="fade">
                                      <p:cBhvr>
                                        <p:cTn id="30" dur="100"/>
                                        <p:tgtEl>
                                          <p:spTgt spid="10">
                                            <p:txEl>
                                              <p:pRg st="3" end="3"/>
                                            </p:txEl>
                                          </p:spTgt>
                                        </p:tgtEl>
                                      </p:cBhvr>
                                    </p:animEffect>
                                  </p:childTnLst>
                                </p:cTn>
                              </p:par>
                            </p:childTnLst>
                          </p:cTn>
                        </p:par>
                        <p:par>
                          <p:cTn id="31" fill="hold">
                            <p:stCondLst>
                              <p:cond delay="850"/>
                            </p:stCondLst>
                            <p:childTnLst>
                              <p:par>
                                <p:cTn id="32" presetID="10" presetClass="entr" presetSubtype="0" fill="hold" grpId="0" nodeType="afterEffect">
                                  <p:stCondLst>
                                    <p:cond delay="0"/>
                                  </p:stCondLst>
                                  <p:childTnLst>
                                    <p:set>
                                      <p:cBhvr>
                                        <p:cTn id="33" dur="1" fill="hold">
                                          <p:stCondLst>
                                            <p:cond delay="0"/>
                                          </p:stCondLst>
                                        </p:cTn>
                                        <p:tgtEl>
                                          <p:spTgt spid="10">
                                            <p:txEl>
                                              <p:pRg st="4" end="4"/>
                                            </p:txEl>
                                          </p:spTgt>
                                        </p:tgtEl>
                                        <p:attrNameLst>
                                          <p:attrName>style.visibility</p:attrName>
                                        </p:attrNameLst>
                                      </p:cBhvr>
                                      <p:to>
                                        <p:strVal val="visible"/>
                                      </p:to>
                                    </p:set>
                                    <p:animEffect transition="in" filter="fade">
                                      <p:cBhvr>
                                        <p:cTn id="34" dur="1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
                        <p:tgtEl>
                          <p:spTgt spid="10"/>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
                        <p:tgtEl>
                          <p:spTgt spid="10"/>
                        </p:tgtEl>
                      </p:cBhvr>
                    </p:animEffect>
                  </p:childTnLst>
                </p:cTn>
              </p:par>
            </p:tnLst>
          </p:tmpl>
          <p:tmpl lvl="3">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
                        <p:tgtEl>
                          <p:spTgt spid="10"/>
                        </p:tgtEl>
                      </p:cBhvr>
                    </p:animEffect>
                  </p:childTnLst>
                </p:cTn>
              </p:par>
            </p:tnLst>
          </p:tmpl>
          <p:tmpl lvl="4">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
                        <p:tgtEl>
                          <p:spTgt spid="10"/>
                        </p:tgtEl>
                      </p:cBhvr>
                    </p:animEffect>
                  </p:childTnLst>
                </p:cTn>
              </p:par>
            </p:tnLst>
          </p:tmpl>
          <p:tmpl lvl="5">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
                        <p:tgtEl>
                          <p:spTgt spid="10"/>
                        </p:tgtEl>
                      </p:cBhvr>
                    </p:animEffect>
                  </p:childTnLst>
                </p:cTn>
              </p:par>
            </p:tnLst>
          </p:tmpl>
        </p:tmplLst>
      </p:bldP>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1_Titeldia met afbeelding">
    <p:bg>
      <p:bgPr>
        <a:solidFill>
          <a:schemeClr val="bg1"/>
        </a:solidFill>
        <a:effectLst/>
      </p:bgPr>
    </p:bg>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2409F655-5D92-49A1-8D63-A41D1D8478E8}"/>
              </a:ext>
            </a:extLst>
          </p:cNvPr>
          <p:cNvSpPr>
            <a:spLocks noGrp="1"/>
          </p:cNvSpPr>
          <p:nvPr>
            <p:ph type="pic" sz="quarter" idx="10" hasCustomPrompt="1"/>
          </p:nvPr>
        </p:nvSpPr>
        <p:spPr>
          <a:xfrm>
            <a:off x="5333998" y="0"/>
            <a:ext cx="6858000" cy="6858000"/>
          </a:xfrm>
          <a:solidFill>
            <a:schemeClr val="bg1">
              <a:lumMod val="75000"/>
            </a:schemeClr>
          </a:solidFill>
        </p:spPr>
        <p:txBody>
          <a:bodyPr lIns="1800000" tIns="1800000" rIns="1800000"/>
          <a:lstStyle>
            <a:lvl1pPr algn="ctr">
              <a:defRPr>
                <a:solidFill>
                  <a:schemeClr val="bg1">
                    <a:lumMod val="95000"/>
                  </a:schemeClr>
                </a:solidFill>
              </a:defRPr>
            </a:lvl1pPr>
          </a:lstStyle>
          <a:p>
            <a:r>
              <a:rPr lang="nl-NL" dirty="0"/>
              <a:t>Gebruik wijzig foto in het Goudappel lint om deze foto te wijzigen</a:t>
            </a:r>
          </a:p>
        </p:txBody>
      </p:sp>
      <p:sp>
        <p:nvSpPr>
          <p:cNvPr id="28" name="Rechthoek 27">
            <a:extLst>
              <a:ext uri="{FF2B5EF4-FFF2-40B4-BE49-F238E27FC236}">
                <a16:creationId xmlns:a16="http://schemas.microsoft.com/office/drawing/2014/main" id="{76E96ED4-8E1B-47EA-91FB-702BD1249694}"/>
              </a:ext>
            </a:extLst>
          </p:cNvPr>
          <p:cNvSpPr/>
          <p:nvPr userDrawn="1"/>
        </p:nvSpPr>
        <p:spPr>
          <a:xfrm>
            <a:off x="0" y="0"/>
            <a:ext cx="533399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err="1"/>
          </a:p>
        </p:txBody>
      </p:sp>
      <p:sp>
        <p:nvSpPr>
          <p:cNvPr id="2" name="Titel 1">
            <a:extLst>
              <a:ext uri="{FF2B5EF4-FFF2-40B4-BE49-F238E27FC236}">
                <a16:creationId xmlns:a16="http://schemas.microsoft.com/office/drawing/2014/main" id="{16787226-E371-4F5A-B004-BF76810B9EDF}"/>
              </a:ext>
            </a:extLst>
          </p:cNvPr>
          <p:cNvSpPr>
            <a:spLocks noGrp="1"/>
          </p:cNvSpPr>
          <p:nvPr>
            <p:ph type="ctrTitle" hasCustomPrompt="1"/>
          </p:nvPr>
        </p:nvSpPr>
        <p:spPr>
          <a:xfrm>
            <a:off x="766764" y="2171753"/>
            <a:ext cx="3769180" cy="1107996"/>
          </a:xfrm>
        </p:spPr>
        <p:txBody>
          <a:bodyPr anchor="b"/>
          <a:lstStyle>
            <a:lvl1pPr algn="l">
              <a:lnSpc>
                <a:spcPct val="100000"/>
              </a:lnSpc>
              <a:defRPr sz="3600"/>
            </a:lvl1pPr>
          </a:lstStyle>
          <a:p>
            <a:r>
              <a:rPr lang="nl-NL" dirty="0"/>
              <a:t>PRESENTATIE</a:t>
            </a:r>
            <a:br>
              <a:rPr lang="nl-NL" dirty="0"/>
            </a:br>
            <a:r>
              <a:rPr lang="nl-NL" dirty="0"/>
              <a:t>TITEL</a:t>
            </a:r>
          </a:p>
        </p:txBody>
      </p:sp>
      <p:sp>
        <p:nvSpPr>
          <p:cNvPr id="3" name="Ondertitel 2">
            <a:extLst>
              <a:ext uri="{FF2B5EF4-FFF2-40B4-BE49-F238E27FC236}">
                <a16:creationId xmlns:a16="http://schemas.microsoft.com/office/drawing/2014/main" id="{14BE9627-AB19-4C59-9CFE-D94AD5E90523}"/>
              </a:ext>
            </a:extLst>
          </p:cNvPr>
          <p:cNvSpPr>
            <a:spLocks noGrp="1"/>
          </p:cNvSpPr>
          <p:nvPr>
            <p:ph type="subTitle" idx="1" hasCustomPrompt="1"/>
          </p:nvPr>
        </p:nvSpPr>
        <p:spPr>
          <a:xfrm>
            <a:off x="766763" y="3615099"/>
            <a:ext cx="3769181" cy="2298335"/>
          </a:xfrm>
        </p:spPr>
        <p:txBody>
          <a:bodyPr>
            <a:noAutofit/>
          </a:bodyPr>
          <a:lstStyle>
            <a:lvl1pPr marL="0" indent="0" algn="l">
              <a:buNone/>
              <a:defRPr sz="2000" spc="-2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subtitel onder de titel</a:t>
            </a:r>
          </a:p>
        </p:txBody>
      </p:sp>
      <p:grpSp>
        <p:nvGrpSpPr>
          <p:cNvPr id="7" name="Groep 6">
            <a:extLst>
              <a:ext uri="{FF2B5EF4-FFF2-40B4-BE49-F238E27FC236}">
                <a16:creationId xmlns:a16="http://schemas.microsoft.com/office/drawing/2014/main" id="{94936B73-96C0-490B-A963-6E418BBE2FFC}"/>
              </a:ext>
            </a:extLst>
          </p:cNvPr>
          <p:cNvGrpSpPr/>
          <p:nvPr userDrawn="1"/>
        </p:nvGrpSpPr>
        <p:grpSpPr>
          <a:xfrm>
            <a:off x="0" y="3406140"/>
            <a:ext cx="3769179" cy="47353"/>
            <a:chOff x="0" y="1471262"/>
            <a:chExt cx="6471285" cy="76200"/>
          </a:xfrm>
        </p:grpSpPr>
        <p:sp>
          <p:nvSpPr>
            <p:cNvPr id="8" name="object 2">
              <a:extLst>
                <a:ext uri="{FF2B5EF4-FFF2-40B4-BE49-F238E27FC236}">
                  <a16:creationId xmlns:a16="http://schemas.microsoft.com/office/drawing/2014/main" id="{2D23CEAD-73AF-4339-A4B0-01B150264EBF}"/>
                </a:ext>
              </a:extLst>
            </p:cNvPr>
            <p:cNvSpPr/>
            <p:nvPr userDrawn="1"/>
          </p:nvSpPr>
          <p:spPr>
            <a:xfrm>
              <a:off x="0" y="1471262"/>
              <a:ext cx="6471285" cy="0"/>
            </a:xfrm>
            <a:custGeom>
              <a:avLst/>
              <a:gdLst/>
              <a:ahLst/>
              <a:cxnLst/>
              <a:rect l="l" t="t" r="r" b="b"/>
              <a:pathLst>
                <a:path w="6471285">
                  <a:moveTo>
                    <a:pt x="0" y="0"/>
                  </a:moveTo>
                  <a:lnTo>
                    <a:pt x="6471007" y="0"/>
                  </a:lnTo>
                </a:path>
              </a:pathLst>
            </a:custGeom>
            <a:ln w="20334">
              <a:solidFill>
                <a:schemeClr val="accent1"/>
              </a:solidFill>
            </a:ln>
          </p:spPr>
          <p:txBody>
            <a:bodyPr wrap="square" lIns="0" tIns="0" rIns="0" bIns="0" rtlCol="0"/>
            <a:lstStyle/>
            <a:p>
              <a:endParaRPr/>
            </a:p>
          </p:txBody>
        </p:sp>
        <p:sp>
          <p:nvSpPr>
            <p:cNvPr id="9" name="object 3">
              <a:extLst>
                <a:ext uri="{FF2B5EF4-FFF2-40B4-BE49-F238E27FC236}">
                  <a16:creationId xmlns:a16="http://schemas.microsoft.com/office/drawing/2014/main" id="{044F4F9C-490A-4A42-8209-627E0C3FAC40}"/>
                </a:ext>
              </a:extLst>
            </p:cNvPr>
            <p:cNvSpPr/>
            <p:nvPr userDrawn="1"/>
          </p:nvSpPr>
          <p:spPr>
            <a:xfrm>
              <a:off x="0" y="1547462"/>
              <a:ext cx="6471285" cy="0"/>
            </a:xfrm>
            <a:custGeom>
              <a:avLst/>
              <a:gdLst/>
              <a:ahLst/>
              <a:cxnLst/>
              <a:rect l="l" t="t" r="r" b="b"/>
              <a:pathLst>
                <a:path w="6471285">
                  <a:moveTo>
                    <a:pt x="0" y="0"/>
                  </a:moveTo>
                  <a:lnTo>
                    <a:pt x="6471007" y="0"/>
                  </a:lnTo>
                </a:path>
              </a:pathLst>
            </a:custGeom>
            <a:ln w="20334">
              <a:solidFill>
                <a:schemeClr val="accent1"/>
              </a:solidFill>
            </a:ln>
          </p:spPr>
          <p:txBody>
            <a:bodyPr wrap="square" lIns="0" tIns="0" rIns="0" bIns="0" rtlCol="0"/>
            <a:lstStyle/>
            <a:p>
              <a:endParaRPr/>
            </a:p>
          </p:txBody>
        </p:sp>
      </p:grpSp>
      <p:sp>
        <p:nvSpPr>
          <p:cNvPr id="18" name="Tijdelijke aanduiding voor dianummer 5">
            <a:extLst>
              <a:ext uri="{FF2B5EF4-FFF2-40B4-BE49-F238E27FC236}">
                <a16:creationId xmlns:a16="http://schemas.microsoft.com/office/drawing/2014/main" id="{C6C3F858-DDE9-458A-B4AB-4F5F7326A3CA}"/>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bg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
        <p:nvSpPr>
          <p:cNvPr id="21" name="Tijdelijke aanduiding voor tekst 12">
            <a:extLst>
              <a:ext uri="{FF2B5EF4-FFF2-40B4-BE49-F238E27FC236}">
                <a16:creationId xmlns:a16="http://schemas.microsoft.com/office/drawing/2014/main" id="{BE519AA6-DC4F-4E7B-9171-04B854F25D97}"/>
              </a:ext>
            </a:extLst>
          </p:cNvPr>
          <p:cNvSpPr>
            <a:spLocks noGrp="1"/>
          </p:cNvSpPr>
          <p:nvPr>
            <p:ph type="body" sz="quarter" idx="11" hasCustomPrompt="1"/>
          </p:nvPr>
        </p:nvSpPr>
        <p:spPr>
          <a:xfrm>
            <a:off x="11460617" y="6315526"/>
            <a:ext cx="328612" cy="327025"/>
          </a:xfrm>
          <a:blipFill>
            <a:blip>
              <a:extLst>
                <a:ext uri="{96DAC541-7B7A-43D3-8B79-37D633B846F1}">
                  <asvg:svgBlip xmlns:asvg="http://schemas.microsoft.com/office/drawing/2016/SVG/main" r:embed="rId2"/>
                </a:ext>
              </a:extLst>
            </a:blip>
            <a:stretch>
              <a:fillRect/>
            </a:stretch>
          </a:blipFill>
        </p:spPr>
        <p:txBody>
          <a:bodyPr/>
          <a:lstStyle/>
          <a:p>
            <a:pPr lvl="0"/>
            <a:r>
              <a:rPr lang="nl-NL" dirty="0"/>
              <a:t> </a:t>
            </a:r>
          </a:p>
        </p:txBody>
      </p:sp>
      <p:sp>
        <p:nvSpPr>
          <p:cNvPr id="23" name="Tijdelijke aanduiding voor datum 3">
            <a:extLst>
              <a:ext uri="{FF2B5EF4-FFF2-40B4-BE49-F238E27FC236}">
                <a16:creationId xmlns:a16="http://schemas.microsoft.com/office/drawing/2014/main" id="{368BA28F-43E5-4679-BDE6-A75329EB19C8}"/>
              </a:ext>
            </a:extLst>
          </p:cNvPr>
          <p:cNvSpPr>
            <a:spLocks noGrp="1"/>
          </p:cNvSpPr>
          <p:nvPr>
            <p:ph type="dt" sz="half" idx="2"/>
          </p:nvPr>
        </p:nvSpPr>
        <p:spPr>
          <a:xfrm>
            <a:off x="1447799" y="6115917"/>
            <a:ext cx="3088145" cy="180000"/>
          </a:xfrm>
          <a:prstGeom prst="rect">
            <a:avLst/>
          </a:prstGeom>
        </p:spPr>
        <p:txBody>
          <a:bodyPr vert="horz" lIns="0" tIns="0" rIns="0" bIns="0" rtlCol="0" anchor="ctr"/>
          <a:lstStyle>
            <a:lvl1pPr algn="l">
              <a:defRPr sz="900">
                <a:solidFill>
                  <a:schemeClr val="tx1"/>
                </a:solidFill>
                <a:latin typeface="Segoe UI Light" panose="020B0502040204020203" pitchFamily="34" charset="0"/>
                <a:cs typeface="Segoe UI Light" panose="020B0502040204020203" pitchFamily="34" charset="0"/>
              </a:defRPr>
            </a:lvl1pPr>
          </a:lstStyle>
          <a:p>
            <a:r>
              <a:rPr lang="nl-NL"/>
              <a:t>4 juni 2026</a:t>
            </a:r>
            <a:endParaRPr lang="nl-NL" dirty="0"/>
          </a:p>
        </p:txBody>
      </p:sp>
      <p:sp>
        <p:nvSpPr>
          <p:cNvPr id="24" name="Tijdelijke aanduiding voor voettekst 4">
            <a:extLst>
              <a:ext uri="{FF2B5EF4-FFF2-40B4-BE49-F238E27FC236}">
                <a16:creationId xmlns:a16="http://schemas.microsoft.com/office/drawing/2014/main" id="{E6FC2A51-354D-481E-9073-B9B60CAE29C5}"/>
              </a:ext>
            </a:extLst>
          </p:cNvPr>
          <p:cNvSpPr>
            <a:spLocks noGrp="1"/>
          </p:cNvSpPr>
          <p:nvPr>
            <p:ph type="ftr" sz="quarter" idx="3"/>
          </p:nvPr>
        </p:nvSpPr>
        <p:spPr>
          <a:xfrm>
            <a:off x="1447799" y="5931352"/>
            <a:ext cx="3088145" cy="180000"/>
          </a:xfrm>
          <a:prstGeom prst="rect">
            <a:avLst/>
          </a:prstGeom>
        </p:spPr>
        <p:txBody>
          <a:bodyPr vert="horz" lIns="0" tIns="0" rIns="0" bIns="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pPr algn="l"/>
            <a:r>
              <a:rPr lang="nl-NL"/>
              <a:t>De fiets als hulpmiddel in centrumgebieden</a:t>
            </a:r>
            <a:endParaRPr lang="nl-NL" dirty="0"/>
          </a:p>
        </p:txBody>
      </p:sp>
      <p:sp>
        <p:nvSpPr>
          <p:cNvPr id="25" name="txtReference">
            <a:extLst>
              <a:ext uri="{FF2B5EF4-FFF2-40B4-BE49-F238E27FC236}">
                <a16:creationId xmlns:a16="http://schemas.microsoft.com/office/drawing/2014/main" id="{54AF751C-BE30-46E2-9E45-57BDAA57D0D4}"/>
              </a:ext>
            </a:extLst>
          </p:cNvPr>
          <p:cNvSpPr txBox="1"/>
          <p:nvPr userDrawn="1"/>
        </p:nvSpPr>
        <p:spPr>
          <a:xfrm>
            <a:off x="766763" y="5931352"/>
            <a:ext cx="630237" cy="180000"/>
          </a:xfrm>
          <a:prstGeom prst="rect">
            <a:avLst/>
          </a:prstGeom>
          <a:noFill/>
        </p:spPr>
        <p:txBody>
          <a:bodyPr wrap="square" lIns="0" tIns="0" rIns="0" bIns="0" rtlCol="0" anchor="ctr">
            <a:noAutofit/>
          </a:bodyPr>
          <a:lstStyle/>
          <a:p>
            <a:r>
              <a:rPr lang="nl-NL" sz="900">
                <a:latin typeface="Segoe UI Light" panose="020B0502040204020203" pitchFamily="34" charset="0"/>
                <a:cs typeface="Segoe UI Light" panose="020B0502040204020203" pitchFamily="34" charset="0"/>
              </a:rPr>
              <a:t>Kenmerk</a:t>
            </a:r>
            <a:endParaRPr lang="nl-NL" sz="900" dirty="0">
              <a:latin typeface="Segoe UI Light" panose="020B0502040204020203" pitchFamily="34" charset="0"/>
              <a:cs typeface="Segoe UI Light" panose="020B0502040204020203" pitchFamily="34" charset="0"/>
            </a:endParaRPr>
          </a:p>
        </p:txBody>
      </p:sp>
      <p:sp>
        <p:nvSpPr>
          <p:cNvPr id="26" name="txtDate">
            <a:extLst>
              <a:ext uri="{FF2B5EF4-FFF2-40B4-BE49-F238E27FC236}">
                <a16:creationId xmlns:a16="http://schemas.microsoft.com/office/drawing/2014/main" id="{D1A5A079-36C3-408E-AA33-218F0D9A325D}"/>
              </a:ext>
            </a:extLst>
          </p:cNvPr>
          <p:cNvSpPr txBox="1"/>
          <p:nvPr userDrawn="1"/>
        </p:nvSpPr>
        <p:spPr>
          <a:xfrm>
            <a:off x="766763" y="6115917"/>
            <a:ext cx="630237" cy="180000"/>
          </a:xfrm>
          <a:prstGeom prst="rect">
            <a:avLst/>
          </a:prstGeom>
          <a:noFill/>
        </p:spPr>
        <p:txBody>
          <a:bodyPr wrap="square" lIns="0" tIns="0" rIns="0" bIns="0" rtlCol="0" anchor="ctr">
            <a:noAutofit/>
          </a:bodyPr>
          <a:lstStyle/>
          <a:p>
            <a:r>
              <a:rPr lang="nl-NL" sz="900">
                <a:latin typeface="Segoe UI Light" panose="020B0502040204020203" pitchFamily="34" charset="0"/>
                <a:cs typeface="Segoe UI Light" panose="020B0502040204020203" pitchFamily="34" charset="0"/>
              </a:rPr>
              <a:t>Datum</a:t>
            </a:r>
            <a:endParaRPr lang="nl-NL" sz="900" dirty="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93351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 fill="hold"/>
                                        <p:tgtEl>
                                          <p:spTgt spid="7"/>
                                        </p:tgtEl>
                                        <p:attrNameLst>
                                          <p:attrName>ppt_x</p:attrName>
                                        </p:attrNameLst>
                                      </p:cBhvr>
                                      <p:tavLst>
                                        <p:tav tm="0">
                                          <p:val>
                                            <p:strVal val="0-#ppt_w/2"/>
                                          </p:val>
                                        </p:tav>
                                        <p:tav tm="100000">
                                          <p:val>
                                            <p:strVal val="#ppt_x"/>
                                          </p:val>
                                        </p:tav>
                                      </p:tavLst>
                                    </p:anim>
                                    <p:anim calcmode="lin" valueType="num">
                                      <p:cBhvr additive="base">
                                        <p:cTn id="8" dur="2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0D1355-C620-496B-B7C0-FF8385D053DB}"/>
              </a:ext>
            </a:extLst>
          </p:cNvPr>
          <p:cNvSpPr>
            <a:spLocks noGrp="1"/>
          </p:cNvSpPr>
          <p:nvPr>
            <p:ph type="title" hasCustomPrompt="1"/>
          </p:nvPr>
        </p:nvSpPr>
        <p:spPr>
          <a:xfrm>
            <a:off x="766762" y="795607"/>
            <a:ext cx="10658475" cy="553998"/>
          </a:xfrm>
        </p:spPr>
        <p:txBody>
          <a:bodyPr/>
          <a:lstStyle>
            <a:lvl1pPr>
              <a:defRPr/>
            </a:lvl1pPr>
          </a:lstStyle>
          <a:p>
            <a:r>
              <a:rPr lang="nl-NL" dirty="0"/>
              <a:t>KLIK OM STIJL TE BEWERKEN</a:t>
            </a:r>
          </a:p>
        </p:txBody>
      </p:sp>
      <p:sp>
        <p:nvSpPr>
          <p:cNvPr id="3" name="Tijdelijke aanduiding voor inhoud 2">
            <a:extLst>
              <a:ext uri="{FF2B5EF4-FFF2-40B4-BE49-F238E27FC236}">
                <a16:creationId xmlns:a16="http://schemas.microsoft.com/office/drawing/2014/main" id="{7E665817-04BA-4683-98ED-D301CFA00132}"/>
              </a:ext>
            </a:extLst>
          </p:cNvPr>
          <p:cNvSpPr>
            <a:spLocks noGrp="1"/>
          </p:cNvSpPr>
          <p:nvPr>
            <p:ph idx="1"/>
          </p:nvPr>
        </p:nvSpPr>
        <p:spPr>
          <a:xfrm>
            <a:off x="766763" y="1649197"/>
            <a:ext cx="10658475" cy="4264242"/>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nl-NL" dirty="0"/>
              <a:t>Klikken om de tekststijl van het model te bewerken</a:t>
            </a:r>
          </a:p>
        </p:txBody>
      </p:sp>
      <p:sp>
        <p:nvSpPr>
          <p:cNvPr id="4" name="Tijdelijke aanduiding voor datum 3">
            <a:extLst>
              <a:ext uri="{FF2B5EF4-FFF2-40B4-BE49-F238E27FC236}">
                <a16:creationId xmlns:a16="http://schemas.microsoft.com/office/drawing/2014/main" id="{85F2F693-9F02-426C-9092-6A2FE2BC4CE0}"/>
              </a:ext>
            </a:extLst>
          </p:cNvPr>
          <p:cNvSpPr>
            <a:spLocks noGrp="1"/>
          </p:cNvSpPr>
          <p:nvPr>
            <p:ph type="dt" sz="half" idx="10"/>
          </p:nvPr>
        </p:nvSpPr>
        <p:spPr/>
        <p:txBody>
          <a:bodyPr/>
          <a:lstStyle/>
          <a:p>
            <a:r>
              <a:rPr lang="nl-NL"/>
              <a:t>4 juni 2026</a:t>
            </a:r>
            <a:endParaRPr lang="nl-NL" dirty="0"/>
          </a:p>
        </p:txBody>
      </p:sp>
      <p:sp>
        <p:nvSpPr>
          <p:cNvPr id="5" name="Tijdelijke aanduiding voor voettekst 4">
            <a:extLst>
              <a:ext uri="{FF2B5EF4-FFF2-40B4-BE49-F238E27FC236}">
                <a16:creationId xmlns:a16="http://schemas.microsoft.com/office/drawing/2014/main" id="{614C0395-E608-4287-9E0D-A162245D06D6}"/>
              </a:ext>
            </a:extLst>
          </p:cNvPr>
          <p:cNvSpPr>
            <a:spLocks noGrp="1"/>
          </p:cNvSpPr>
          <p:nvPr>
            <p:ph type="ftr" sz="quarter" idx="11"/>
          </p:nvPr>
        </p:nvSpPr>
        <p:spPr/>
        <p:txBody>
          <a:bodyPr/>
          <a:lstStyle/>
          <a:p>
            <a:r>
              <a:rPr lang="nl-NL"/>
              <a:t>De fiets als hulpmiddel in centrumgebieden</a:t>
            </a:r>
            <a:endParaRPr lang="nl-NL" dirty="0"/>
          </a:p>
        </p:txBody>
      </p:sp>
      <p:grpSp>
        <p:nvGrpSpPr>
          <p:cNvPr id="7" name="Groep 6">
            <a:extLst>
              <a:ext uri="{FF2B5EF4-FFF2-40B4-BE49-F238E27FC236}">
                <a16:creationId xmlns:a16="http://schemas.microsoft.com/office/drawing/2014/main" id="{78027DF0-9415-4170-8ADB-B1BAB8B8A99B}"/>
              </a:ext>
            </a:extLst>
          </p:cNvPr>
          <p:cNvGrpSpPr/>
          <p:nvPr userDrawn="1"/>
        </p:nvGrpSpPr>
        <p:grpSpPr>
          <a:xfrm>
            <a:off x="1" y="1471262"/>
            <a:ext cx="8690428" cy="45719"/>
            <a:chOff x="0" y="1471262"/>
            <a:chExt cx="6471285" cy="76200"/>
          </a:xfrm>
        </p:grpSpPr>
        <p:sp>
          <p:nvSpPr>
            <p:cNvPr id="8" name="object 2">
              <a:extLst>
                <a:ext uri="{FF2B5EF4-FFF2-40B4-BE49-F238E27FC236}">
                  <a16:creationId xmlns:a16="http://schemas.microsoft.com/office/drawing/2014/main" id="{3EB99FB1-FFA5-44A1-9E60-7ABA246665A8}"/>
                </a:ext>
              </a:extLst>
            </p:cNvPr>
            <p:cNvSpPr/>
            <p:nvPr userDrawn="1"/>
          </p:nvSpPr>
          <p:spPr>
            <a:xfrm>
              <a:off x="0" y="1471262"/>
              <a:ext cx="6471285" cy="0"/>
            </a:xfrm>
            <a:custGeom>
              <a:avLst/>
              <a:gdLst/>
              <a:ahLst/>
              <a:cxnLst/>
              <a:rect l="l" t="t" r="r" b="b"/>
              <a:pathLst>
                <a:path w="6471285">
                  <a:moveTo>
                    <a:pt x="0" y="0"/>
                  </a:moveTo>
                  <a:lnTo>
                    <a:pt x="6471007" y="0"/>
                  </a:lnTo>
                </a:path>
              </a:pathLst>
            </a:custGeom>
            <a:ln w="20334">
              <a:solidFill>
                <a:srgbClr val="000000"/>
              </a:solidFill>
            </a:ln>
          </p:spPr>
          <p:txBody>
            <a:bodyPr wrap="square" lIns="0" tIns="0" rIns="0" bIns="0" rtlCol="0"/>
            <a:lstStyle/>
            <a:p>
              <a:endParaRPr/>
            </a:p>
          </p:txBody>
        </p:sp>
        <p:sp>
          <p:nvSpPr>
            <p:cNvPr id="9" name="object 3">
              <a:extLst>
                <a:ext uri="{FF2B5EF4-FFF2-40B4-BE49-F238E27FC236}">
                  <a16:creationId xmlns:a16="http://schemas.microsoft.com/office/drawing/2014/main" id="{27207179-8DD0-48DD-9E9B-3203C8C3DF91}"/>
                </a:ext>
              </a:extLst>
            </p:cNvPr>
            <p:cNvSpPr/>
            <p:nvPr userDrawn="1"/>
          </p:nvSpPr>
          <p:spPr>
            <a:xfrm>
              <a:off x="0" y="1547462"/>
              <a:ext cx="6471285" cy="0"/>
            </a:xfrm>
            <a:custGeom>
              <a:avLst/>
              <a:gdLst/>
              <a:ahLst/>
              <a:cxnLst/>
              <a:rect l="l" t="t" r="r" b="b"/>
              <a:pathLst>
                <a:path w="6471285">
                  <a:moveTo>
                    <a:pt x="0" y="0"/>
                  </a:moveTo>
                  <a:lnTo>
                    <a:pt x="6471007" y="0"/>
                  </a:lnTo>
                </a:path>
              </a:pathLst>
            </a:custGeom>
            <a:ln w="20334">
              <a:solidFill>
                <a:srgbClr val="000000"/>
              </a:solidFill>
            </a:ln>
          </p:spPr>
          <p:txBody>
            <a:bodyPr wrap="square" lIns="0" tIns="0" rIns="0" bIns="0" rtlCol="0"/>
            <a:lstStyle/>
            <a:p>
              <a:endParaRPr/>
            </a:p>
          </p:txBody>
        </p:sp>
      </p:grpSp>
      <p:sp>
        <p:nvSpPr>
          <p:cNvPr id="12" name="Tijdelijke aanduiding voor dianummer 5">
            <a:extLst>
              <a:ext uri="{FF2B5EF4-FFF2-40B4-BE49-F238E27FC236}">
                <a16:creationId xmlns:a16="http://schemas.microsoft.com/office/drawing/2014/main" id="{7D41443A-2229-48BA-9A25-61499BC2F4DA}"/>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Tree>
    <p:extLst>
      <p:ext uri="{BB962C8B-B14F-4D97-AF65-F5344CB8AC3E}">
        <p14:creationId xmlns:p14="http://schemas.microsoft.com/office/powerpoint/2010/main" val="221312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
                                        <p:tgtEl>
                                          <p:spTgt spid="2"/>
                                        </p:tgtEl>
                                      </p:cBhvr>
                                    </p:animEffect>
                                    <p:anim calcmode="lin" valueType="num">
                                      <p:cBhvr>
                                        <p:cTn id="8" dur="150" fill="hold"/>
                                        <p:tgtEl>
                                          <p:spTgt spid="2"/>
                                        </p:tgtEl>
                                        <p:attrNameLst>
                                          <p:attrName>ppt_x</p:attrName>
                                        </p:attrNameLst>
                                      </p:cBhvr>
                                      <p:tavLst>
                                        <p:tav tm="0">
                                          <p:val>
                                            <p:strVal val="#ppt_x"/>
                                          </p:val>
                                        </p:tav>
                                        <p:tav tm="100000">
                                          <p:val>
                                            <p:strVal val="#ppt_x"/>
                                          </p:val>
                                        </p:tav>
                                      </p:tavLst>
                                    </p:anim>
                                    <p:anim calcmode="lin" valueType="num">
                                      <p:cBhvr>
                                        <p:cTn id="9" dur="1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00" fill="hold"/>
                                        <p:tgtEl>
                                          <p:spTgt spid="7"/>
                                        </p:tgtEl>
                                        <p:attrNameLst>
                                          <p:attrName>ppt_x</p:attrName>
                                        </p:attrNameLst>
                                      </p:cBhvr>
                                      <p:tavLst>
                                        <p:tav tm="0">
                                          <p:val>
                                            <p:strVal val="0-#ppt_w/2"/>
                                          </p:val>
                                        </p:tav>
                                        <p:tav tm="100000">
                                          <p:val>
                                            <p:strVal val="#ppt_x"/>
                                          </p:val>
                                        </p:tav>
                                      </p:tavLst>
                                    </p:anim>
                                    <p:anim calcmode="lin" valueType="num">
                                      <p:cBhvr additive="base">
                                        <p:cTn id="14" dur="2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450"/>
                            </p:stCondLst>
                            <p:childTnLst>
                              <p:par>
                                <p:cTn id="16" presetID="10" presetClass="entr" presetSubtype="0" fill="hold" grpId="0" nodeType="afterEffect">
                                  <p:stCondLst>
                                    <p:cond delay="10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Lst>
      </p:bldP>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el en object met bulle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0D1355-C620-496B-B7C0-FF8385D053DB}"/>
              </a:ext>
            </a:extLst>
          </p:cNvPr>
          <p:cNvSpPr>
            <a:spLocks noGrp="1"/>
          </p:cNvSpPr>
          <p:nvPr>
            <p:ph type="title" hasCustomPrompt="1"/>
          </p:nvPr>
        </p:nvSpPr>
        <p:spPr>
          <a:xfrm>
            <a:off x="766762" y="795607"/>
            <a:ext cx="10658475" cy="553998"/>
          </a:xfrm>
        </p:spPr>
        <p:txBody>
          <a:bodyPr/>
          <a:lstStyle>
            <a:lvl1pPr>
              <a:defRPr/>
            </a:lvl1pPr>
          </a:lstStyle>
          <a:p>
            <a:r>
              <a:rPr lang="nl-NL" dirty="0"/>
              <a:t>KLIK OM STIJL TE BEWERKEN</a:t>
            </a:r>
          </a:p>
        </p:txBody>
      </p:sp>
      <p:sp>
        <p:nvSpPr>
          <p:cNvPr id="4" name="Tijdelijke aanduiding voor datum 3">
            <a:extLst>
              <a:ext uri="{FF2B5EF4-FFF2-40B4-BE49-F238E27FC236}">
                <a16:creationId xmlns:a16="http://schemas.microsoft.com/office/drawing/2014/main" id="{85F2F693-9F02-426C-9092-6A2FE2BC4CE0}"/>
              </a:ext>
            </a:extLst>
          </p:cNvPr>
          <p:cNvSpPr>
            <a:spLocks noGrp="1"/>
          </p:cNvSpPr>
          <p:nvPr>
            <p:ph type="dt" sz="half" idx="10"/>
          </p:nvPr>
        </p:nvSpPr>
        <p:spPr/>
        <p:txBody>
          <a:bodyPr/>
          <a:lstStyle/>
          <a:p>
            <a:r>
              <a:rPr lang="nl-NL"/>
              <a:t>4 juni 2026</a:t>
            </a:r>
            <a:endParaRPr lang="nl-NL" dirty="0"/>
          </a:p>
        </p:txBody>
      </p:sp>
      <p:sp>
        <p:nvSpPr>
          <p:cNvPr id="5" name="Tijdelijke aanduiding voor voettekst 4">
            <a:extLst>
              <a:ext uri="{FF2B5EF4-FFF2-40B4-BE49-F238E27FC236}">
                <a16:creationId xmlns:a16="http://schemas.microsoft.com/office/drawing/2014/main" id="{614C0395-E608-4287-9E0D-A162245D06D6}"/>
              </a:ext>
            </a:extLst>
          </p:cNvPr>
          <p:cNvSpPr>
            <a:spLocks noGrp="1"/>
          </p:cNvSpPr>
          <p:nvPr>
            <p:ph type="ftr" sz="quarter" idx="11"/>
          </p:nvPr>
        </p:nvSpPr>
        <p:spPr/>
        <p:txBody>
          <a:bodyPr/>
          <a:lstStyle/>
          <a:p>
            <a:r>
              <a:rPr lang="nl-NL"/>
              <a:t>De fiets als hulpmiddel in centrumgebieden</a:t>
            </a:r>
            <a:endParaRPr lang="nl-NL" dirty="0"/>
          </a:p>
        </p:txBody>
      </p:sp>
      <p:grpSp>
        <p:nvGrpSpPr>
          <p:cNvPr id="7" name="Groep 6">
            <a:extLst>
              <a:ext uri="{FF2B5EF4-FFF2-40B4-BE49-F238E27FC236}">
                <a16:creationId xmlns:a16="http://schemas.microsoft.com/office/drawing/2014/main" id="{78027DF0-9415-4170-8ADB-B1BAB8B8A99B}"/>
              </a:ext>
            </a:extLst>
          </p:cNvPr>
          <p:cNvGrpSpPr/>
          <p:nvPr userDrawn="1"/>
        </p:nvGrpSpPr>
        <p:grpSpPr>
          <a:xfrm>
            <a:off x="1" y="1471262"/>
            <a:ext cx="8690428" cy="45719"/>
            <a:chOff x="0" y="1471262"/>
            <a:chExt cx="6471285" cy="76200"/>
          </a:xfrm>
        </p:grpSpPr>
        <p:sp>
          <p:nvSpPr>
            <p:cNvPr id="8" name="object 2">
              <a:extLst>
                <a:ext uri="{FF2B5EF4-FFF2-40B4-BE49-F238E27FC236}">
                  <a16:creationId xmlns:a16="http://schemas.microsoft.com/office/drawing/2014/main" id="{3EB99FB1-FFA5-44A1-9E60-7ABA246665A8}"/>
                </a:ext>
              </a:extLst>
            </p:cNvPr>
            <p:cNvSpPr/>
            <p:nvPr userDrawn="1"/>
          </p:nvSpPr>
          <p:spPr>
            <a:xfrm>
              <a:off x="0" y="1471262"/>
              <a:ext cx="6471285" cy="0"/>
            </a:xfrm>
            <a:custGeom>
              <a:avLst/>
              <a:gdLst/>
              <a:ahLst/>
              <a:cxnLst/>
              <a:rect l="l" t="t" r="r" b="b"/>
              <a:pathLst>
                <a:path w="6471285">
                  <a:moveTo>
                    <a:pt x="0" y="0"/>
                  </a:moveTo>
                  <a:lnTo>
                    <a:pt x="6471007" y="0"/>
                  </a:lnTo>
                </a:path>
              </a:pathLst>
            </a:custGeom>
            <a:ln w="20334">
              <a:solidFill>
                <a:srgbClr val="000000"/>
              </a:solidFill>
            </a:ln>
          </p:spPr>
          <p:txBody>
            <a:bodyPr wrap="square" lIns="0" tIns="0" rIns="0" bIns="0" rtlCol="0"/>
            <a:lstStyle/>
            <a:p>
              <a:endParaRPr/>
            </a:p>
          </p:txBody>
        </p:sp>
        <p:sp>
          <p:nvSpPr>
            <p:cNvPr id="9" name="object 3">
              <a:extLst>
                <a:ext uri="{FF2B5EF4-FFF2-40B4-BE49-F238E27FC236}">
                  <a16:creationId xmlns:a16="http://schemas.microsoft.com/office/drawing/2014/main" id="{27207179-8DD0-48DD-9E9B-3203C8C3DF91}"/>
                </a:ext>
              </a:extLst>
            </p:cNvPr>
            <p:cNvSpPr/>
            <p:nvPr userDrawn="1"/>
          </p:nvSpPr>
          <p:spPr>
            <a:xfrm>
              <a:off x="0" y="1547462"/>
              <a:ext cx="6471285" cy="0"/>
            </a:xfrm>
            <a:custGeom>
              <a:avLst/>
              <a:gdLst/>
              <a:ahLst/>
              <a:cxnLst/>
              <a:rect l="l" t="t" r="r" b="b"/>
              <a:pathLst>
                <a:path w="6471285">
                  <a:moveTo>
                    <a:pt x="0" y="0"/>
                  </a:moveTo>
                  <a:lnTo>
                    <a:pt x="6471007" y="0"/>
                  </a:lnTo>
                </a:path>
              </a:pathLst>
            </a:custGeom>
            <a:ln w="20334">
              <a:solidFill>
                <a:srgbClr val="000000"/>
              </a:solidFill>
            </a:ln>
          </p:spPr>
          <p:txBody>
            <a:bodyPr wrap="square" lIns="0" tIns="0" rIns="0" bIns="0" rtlCol="0"/>
            <a:lstStyle/>
            <a:p>
              <a:endParaRPr/>
            </a:p>
          </p:txBody>
        </p:sp>
      </p:grpSp>
      <p:sp>
        <p:nvSpPr>
          <p:cNvPr id="12" name="Tijdelijke aanduiding voor dianummer 5">
            <a:extLst>
              <a:ext uri="{FF2B5EF4-FFF2-40B4-BE49-F238E27FC236}">
                <a16:creationId xmlns:a16="http://schemas.microsoft.com/office/drawing/2014/main" id="{7D41443A-2229-48BA-9A25-61499BC2F4DA}"/>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
        <p:nvSpPr>
          <p:cNvPr id="10" name="Tijdelijke aanduiding voor tekst 9">
            <a:extLst>
              <a:ext uri="{FF2B5EF4-FFF2-40B4-BE49-F238E27FC236}">
                <a16:creationId xmlns:a16="http://schemas.microsoft.com/office/drawing/2014/main" id="{B6DDC3F9-8BB0-4D4B-98CE-FD9CB66BACEE}"/>
              </a:ext>
            </a:extLst>
          </p:cNvPr>
          <p:cNvSpPr>
            <a:spLocks noGrp="1"/>
          </p:cNvSpPr>
          <p:nvPr>
            <p:ph type="body" sz="quarter" idx="12"/>
          </p:nvPr>
        </p:nvSpPr>
        <p:spPr>
          <a:xfrm>
            <a:off x="766763" y="1669144"/>
            <a:ext cx="10658475" cy="4244294"/>
          </a:xfrm>
        </p:spPr>
        <p:txBody>
          <a:bodyPr/>
          <a:lstStyle>
            <a:lvl1pPr marL="179388" indent="-179388">
              <a:lnSpc>
                <a:spcPct val="150000"/>
              </a:lnSpc>
              <a:buClr>
                <a:schemeClr val="accent1"/>
              </a:buClr>
              <a:buFont typeface="Arial" panose="020B0604020202020204" pitchFamily="34" charset="0"/>
              <a:buChar char="•"/>
              <a:defRPr/>
            </a:lvl1pPr>
            <a:lvl2pPr marL="628650" indent="-171450">
              <a:lnSpc>
                <a:spcPct val="150000"/>
              </a:lnSpc>
              <a:buClr>
                <a:schemeClr val="accent1"/>
              </a:buClr>
              <a:buFont typeface="Arial" panose="020B0604020202020204" pitchFamily="34" charset="0"/>
              <a:buChar char="•"/>
              <a:defRPr/>
            </a:lvl2pPr>
            <a:lvl3pPr marL="1074738" indent="-160338">
              <a:lnSpc>
                <a:spcPct val="150000"/>
              </a:lnSpc>
              <a:buClr>
                <a:schemeClr val="accent1"/>
              </a:buClr>
              <a:buFont typeface="Arial" panose="020B0604020202020204" pitchFamily="34" charset="0"/>
              <a:buChar char="•"/>
              <a:defRPr/>
            </a:lvl3pPr>
            <a:lvl4pPr marL="1524000" indent="-152400">
              <a:lnSpc>
                <a:spcPct val="150000"/>
              </a:lnSpc>
              <a:buClr>
                <a:schemeClr val="accent1"/>
              </a:buClr>
              <a:buFont typeface="Arial" panose="020B0604020202020204" pitchFamily="34" charset="0"/>
              <a:buChar char="•"/>
              <a:defRPr/>
            </a:lvl4pPr>
            <a:lvl5pPr marL="1973263" indent="-144463">
              <a:lnSpc>
                <a:spcPct val="150000"/>
              </a:lnSpc>
              <a:buClr>
                <a:schemeClr val="accent1"/>
              </a:buClr>
              <a:buFont typeface="Arial" panose="020B0604020202020204" pitchFamily="34" charset="0"/>
              <a:buChar char="•"/>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344194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
                                        <p:tgtEl>
                                          <p:spTgt spid="2"/>
                                        </p:tgtEl>
                                      </p:cBhvr>
                                    </p:animEffect>
                                    <p:anim calcmode="lin" valueType="num">
                                      <p:cBhvr>
                                        <p:cTn id="8" dur="150" fill="hold"/>
                                        <p:tgtEl>
                                          <p:spTgt spid="2"/>
                                        </p:tgtEl>
                                        <p:attrNameLst>
                                          <p:attrName>ppt_x</p:attrName>
                                        </p:attrNameLst>
                                      </p:cBhvr>
                                      <p:tavLst>
                                        <p:tav tm="0">
                                          <p:val>
                                            <p:strVal val="#ppt_x"/>
                                          </p:val>
                                        </p:tav>
                                        <p:tav tm="100000">
                                          <p:val>
                                            <p:strVal val="#ppt_x"/>
                                          </p:val>
                                        </p:tav>
                                      </p:tavLst>
                                    </p:anim>
                                    <p:anim calcmode="lin" valueType="num">
                                      <p:cBhvr>
                                        <p:cTn id="9" dur="1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50"/>
                            </p:stCondLst>
                            <p:childTnLst>
                              <p:par>
                                <p:cTn id="11" presetID="2" presetClass="entr" presetSubtype="8" fill="hold" nodeType="afterEffect">
                                  <p:stCondLst>
                                    <p:cond delay="10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00" fill="hold"/>
                                        <p:tgtEl>
                                          <p:spTgt spid="7"/>
                                        </p:tgtEl>
                                        <p:attrNameLst>
                                          <p:attrName>ppt_x</p:attrName>
                                        </p:attrNameLst>
                                      </p:cBhvr>
                                      <p:tavLst>
                                        <p:tav tm="0">
                                          <p:val>
                                            <p:strVal val="0-#ppt_w/2"/>
                                          </p:val>
                                        </p:tav>
                                        <p:tav tm="100000">
                                          <p:val>
                                            <p:strVal val="#ppt_x"/>
                                          </p:val>
                                        </p:tav>
                                      </p:tavLst>
                                    </p:anim>
                                    <p:anim calcmode="lin" valueType="num">
                                      <p:cBhvr additive="base">
                                        <p:cTn id="14" dur="2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450"/>
                            </p:stCondLst>
                            <p:childTnLst>
                              <p:par>
                                <p:cTn id="16" presetID="10" presetClass="entr" presetSubtype="0" fill="hold" grpId="0"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fade">
                                      <p:cBhvr>
                                        <p:cTn id="18" dur="100"/>
                                        <p:tgtEl>
                                          <p:spTgt spid="10">
                                            <p:txEl>
                                              <p:pRg st="0" end="0"/>
                                            </p:txEl>
                                          </p:spTgt>
                                        </p:tgtEl>
                                      </p:cBhvr>
                                    </p:animEffect>
                                  </p:childTnLst>
                                </p:cTn>
                              </p:par>
                            </p:childTnLst>
                          </p:cTn>
                        </p:par>
                        <p:par>
                          <p:cTn id="19" fill="hold">
                            <p:stCondLst>
                              <p:cond delay="550"/>
                            </p:stCondLst>
                            <p:childTnLst>
                              <p:par>
                                <p:cTn id="20" presetID="10" presetClass="entr" presetSubtype="0" fill="hold" grpId="0" nodeType="afterEffect">
                                  <p:stCondLst>
                                    <p:cond delay="0"/>
                                  </p:stCondLst>
                                  <p:childTnLst>
                                    <p:set>
                                      <p:cBhvr>
                                        <p:cTn id="21" dur="1" fill="hold">
                                          <p:stCondLst>
                                            <p:cond delay="0"/>
                                          </p:stCondLst>
                                        </p:cTn>
                                        <p:tgtEl>
                                          <p:spTgt spid="10">
                                            <p:txEl>
                                              <p:pRg st="1" end="1"/>
                                            </p:txEl>
                                          </p:spTgt>
                                        </p:tgtEl>
                                        <p:attrNameLst>
                                          <p:attrName>style.visibility</p:attrName>
                                        </p:attrNameLst>
                                      </p:cBhvr>
                                      <p:to>
                                        <p:strVal val="visible"/>
                                      </p:to>
                                    </p:set>
                                    <p:animEffect transition="in" filter="fade">
                                      <p:cBhvr>
                                        <p:cTn id="22" dur="100"/>
                                        <p:tgtEl>
                                          <p:spTgt spid="10">
                                            <p:txEl>
                                              <p:pRg st="1" end="1"/>
                                            </p:txEl>
                                          </p:spTgt>
                                        </p:tgtEl>
                                      </p:cBhvr>
                                    </p:animEffect>
                                  </p:childTnLst>
                                </p:cTn>
                              </p:par>
                            </p:childTnLst>
                          </p:cTn>
                        </p:par>
                        <p:par>
                          <p:cTn id="23" fill="hold">
                            <p:stCondLst>
                              <p:cond delay="650"/>
                            </p:stCondLst>
                            <p:childTnLst>
                              <p:par>
                                <p:cTn id="24" presetID="10" presetClass="entr" presetSubtype="0" fill="hold" grpId="0" nodeType="afterEffect">
                                  <p:stCondLst>
                                    <p:cond delay="0"/>
                                  </p:stCondLst>
                                  <p:childTnLst>
                                    <p:set>
                                      <p:cBhvr>
                                        <p:cTn id="25" dur="1" fill="hold">
                                          <p:stCondLst>
                                            <p:cond delay="0"/>
                                          </p:stCondLst>
                                        </p:cTn>
                                        <p:tgtEl>
                                          <p:spTgt spid="10">
                                            <p:txEl>
                                              <p:pRg st="2" end="2"/>
                                            </p:txEl>
                                          </p:spTgt>
                                        </p:tgtEl>
                                        <p:attrNameLst>
                                          <p:attrName>style.visibility</p:attrName>
                                        </p:attrNameLst>
                                      </p:cBhvr>
                                      <p:to>
                                        <p:strVal val="visible"/>
                                      </p:to>
                                    </p:set>
                                    <p:animEffect transition="in" filter="fade">
                                      <p:cBhvr>
                                        <p:cTn id="26" dur="100"/>
                                        <p:tgtEl>
                                          <p:spTgt spid="10">
                                            <p:txEl>
                                              <p:pRg st="2" end="2"/>
                                            </p:txEl>
                                          </p:spTgt>
                                        </p:tgtEl>
                                      </p:cBhvr>
                                    </p:animEffect>
                                  </p:childTnLst>
                                </p:cTn>
                              </p:par>
                            </p:childTnLst>
                          </p:cTn>
                        </p:par>
                        <p:par>
                          <p:cTn id="27" fill="hold">
                            <p:stCondLst>
                              <p:cond delay="750"/>
                            </p:stCondLst>
                            <p:childTnLst>
                              <p:par>
                                <p:cTn id="28" presetID="10" presetClass="entr" presetSubtype="0" fill="hold" grpId="0" nodeType="afterEffect">
                                  <p:stCondLst>
                                    <p:cond delay="0"/>
                                  </p:stCondLst>
                                  <p:childTnLst>
                                    <p:set>
                                      <p:cBhvr>
                                        <p:cTn id="29" dur="1" fill="hold">
                                          <p:stCondLst>
                                            <p:cond delay="0"/>
                                          </p:stCondLst>
                                        </p:cTn>
                                        <p:tgtEl>
                                          <p:spTgt spid="10">
                                            <p:txEl>
                                              <p:pRg st="3" end="3"/>
                                            </p:txEl>
                                          </p:spTgt>
                                        </p:tgtEl>
                                        <p:attrNameLst>
                                          <p:attrName>style.visibility</p:attrName>
                                        </p:attrNameLst>
                                      </p:cBhvr>
                                      <p:to>
                                        <p:strVal val="visible"/>
                                      </p:to>
                                    </p:set>
                                    <p:animEffect transition="in" filter="fade">
                                      <p:cBhvr>
                                        <p:cTn id="30" dur="100"/>
                                        <p:tgtEl>
                                          <p:spTgt spid="10">
                                            <p:txEl>
                                              <p:pRg st="3" end="3"/>
                                            </p:txEl>
                                          </p:spTgt>
                                        </p:tgtEl>
                                      </p:cBhvr>
                                    </p:animEffect>
                                  </p:childTnLst>
                                </p:cTn>
                              </p:par>
                            </p:childTnLst>
                          </p:cTn>
                        </p:par>
                        <p:par>
                          <p:cTn id="31" fill="hold">
                            <p:stCondLst>
                              <p:cond delay="850"/>
                            </p:stCondLst>
                            <p:childTnLst>
                              <p:par>
                                <p:cTn id="32" presetID="10" presetClass="entr" presetSubtype="0" fill="hold" grpId="0" nodeType="afterEffect">
                                  <p:stCondLst>
                                    <p:cond delay="0"/>
                                  </p:stCondLst>
                                  <p:childTnLst>
                                    <p:set>
                                      <p:cBhvr>
                                        <p:cTn id="33" dur="1" fill="hold">
                                          <p:stCondLst>
                                            <p:cond delay="0"/>
                                          </p:stCondLst>
                                        </p:cTn>
                                        <p:tgtEl>
                                          <p:spTgt spid="10">
                                            <p:txEl>
                                              <p:pRg st="4" end="4"/>
                                            </p:txEl>
                                          </p:spTgt>
                                        </p:tgtEl>
                                        <p:attrNameLst>
                                          <p:attrName>style.visibility</p:attrName>
                                        </p:attrNameLst>
                                      </p:cBhvr>
                                      <p:to>
                                        <p:strVal val="visible"/>
                                      </p:to>
                                    </p:set>
                                    <p:animEffect transition="in" filter="fade">
                                      <p:cBhvr>
                                        <p:cTn id="34" dur="1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
                        <p:tgtEl>
                          <p:spTgt spid="10"/>
                        </p:tgtEl>
                      </p:cBhvr>
                    </p:animEffect>
                  </p:childTnLst>
                </p:cTn>
              </p:par>
            </p:tnLst>
          </p:tmpl>
          <p:tmpl lvl="2">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
                        <p:tgtEl>
                          <p:spTgt spid="10"/>
                        </p:tgtEl>
                      </p:cBhvr>
                    </p:animEffect>
                  </p:childTnLst>
                </p:cTn>
              </p:par>
            </p:tnLst>
          </p:tmpl>
          <p:tmpl lvl="3">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
                        <p:tgtEl>
                          <p:spTgt spid="10"/>
                        </p:tgtEl>
                      </p:cBhvr>
                    </p:animEffect>
                  </p:childTnLst>
                </p:cTn>
              </p:par>
            </p:tnLst>
          </p:tmpl>
          <p:tmpl lvl="4">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
                        <p:tgtEl>
                          <p:spTgt spid="10"/>
                        </p:tgtEl>
                      </p:cBhvr>
                    </p:animEffect>
                  </p:childTnLst>
                </p:cTn>
              </p:par>
            </p:tnLst>
          </p:tmpl>
          <p:tmpl lvl="5">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
                        <p:tgtEl>
                          <p:spTgt spid="10"/>
                        </p:tgtEl>
                      </p:cBhvr>
                    </p:animEffect>
                  </p:childTnLst>
                </p:cTn>
              </p:par>
            </p:tnLst>
          </p:tmpl>
        </p:tmplLst>
      </p:bldP>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787226-E371-4F5A-B004-BF76810B9EDF}"/>
              </a:ext>
            </a:extLst>
          </p:cNvPr>
          <p:cNvSpPr>
            <a:spLocks noGrp="1"/>
          </p:cNvSpPr>
          <p:nvPr>
            <p:ph type="ctrTitle" hasCustomPrompt="1"/>
          </p:nvPr>
        </p:nvSpPr>
        <p:spPr>
          <a:xfrm>
            <a:off x="766764" y="2171753"/>
            <a:ext cx="5721122" cy="1107996"/>
          </a:xfrm>
        </p:spPr>
        <p:txBody>
          <a:bodyPr anchor="b"/>
          <a:lstStyle>
            <a:lvl1pPr algn="l">
              <a:lnSpc>
                <a:spcPct val="100000"/>
              </a:lnSpc>
              <a:defRPr sz="3600"/>
            </a:lvl1pPr>
          </a:lstStyle>
          <a:p>
            <a:r>
              <a:rPr lang="nl-NL" dirty="0"/>
              <a:t>PRESENTATIE</a:t>
            </a:r>
            <a:br>
              <a:rPr lang="nl-NL" dirty="0"/>
            </a:br>
            <a:r>
              <a:rPr lang="nl-NL" dirty="0"/>
              <a:t>TITEL</a:t>
            </a:r>
          </a:p>
        </p:txBody>
      </p:sp>
      <p:sp>
        <p:nvSpPr>
          <p:cNvPr id="3" name="Ondertitel 2">
            <a:extLst>
              <a:ext uri="{FF2B5EF4-FFF2-40B4-BE49-F238E27FC236}">
                <a16:creationId xmlns:a16="http://schemas.microsoft.com/office/drawing/2014/main" id="{14BE9627-AB19-4C59-9CFE-D94AD5E90523}"/>
              </a:ext>
            </a:extLst>
          </p:cNvPr>
          <p:cNvSpPr>
            <a:spLocks noGrp="1"/>
          </p:cNvSpPr>
          <p:nvPr>
            <p:ph type="subTitle" idx="1" hasCustomPrompt="1"/>
          </p:nvPr>
        </p:nvSpPr>
        <p:spPr>
          <a:xfrm>
            <a:off x="766763" y="3615099"/>
            <a:ext cx="3769181" cy="1946365"/>
          </a:xfrm>
        </p:spPr>
        <p:txBody>
          <a:bodyPr>
            <a:noAutofit/>
          </a:bodyPr>
          <a:lstStyle>
            <a:lvl1pPr marL="0" indent="0" algn="l">
              <a:buNone/>
              <a:defRPr sz="2000" spc="-2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subtitel onder de titel</a:t>
            </a:r>
          </a:p>
        </p:txBody>
      </p:sp>
      <p:grpSp>
        <p:nvGrpSpPr>
          <p:cNvPr id="7" name="Groep 6">
            <a:extLst>
              <a:ext uri="{FF2B5EF4-FFF2-40B4-BE49-F238E27FC236}">
                <a16:creationId xmlns:a16="http://schemas.microsoft.com/office/drawing/2014/main" id="{94936B73-96C0-490B-A963-6E418BBE2FFC}"/>
              </a:ext>
            </a:extLst>
          </p:cNvPr>
          <p:cNvGrpSpPr/>
          <p:nvPr userDrawn="1"/>
        </p:nvGrpSpPr>
        <p:grpSpPr>
          <a:xfrm>
            <a:off x="0" y="3406140"/>
            <a:ext cx="6487886" cy="55517"/>
            <a:chOff x="0" y="1471262"/>
            <a:chExt cx="6471285" cy="76200"/>
          </a:xfrm>
        </p:grpSpPr>
        <p:sp>
          <p:nvSpPr>
            <p:cNvPr id="8" name="object 2">
              <a:extLst>
                <a:ext uri="{FF2B5EF4-FFF2-40B4-BE49-F238E27FC236}">
                  <a16:creationId xmlns:a16="http://schemas.microsoft.com/office/drawing/2014/main" id="{2D23CEAD-73AF-4339-A4B0-01B150264EBF}"/>
                </a:ext>
              </a:extLst>
            </p:cNvPr>
            <p:cNvSpPr/>
            <p:nvPr userDrawn="1"/>
          </p:nvSpPr>
          <p:spPr>
            <a:xfrm>
              <a:off x="0" y="1471262"/>
              <a:ext cx="6471285" cy="0"/>
            </a:xfrm>
            <a:custGeom>
              <a:avLst/>
              <a:gdLst/>
              <a:ahLst/>
              <a:cxnLst/>
              <a:rect l="l" t="t" r="r" b="b"/>
              <a:pathLst>
                <a:path w="6471285">
                  <a:moveTo>
                    <a:pt x="0" y="0"/>
                  </a:moveTo>
                  <a:lnTo>
                    <a:pt x="6471007" y="0"/>
                  </a:lnTo>
                </a:path>
              </a:pathLst>
            </a:custGeom>
            <a:ln w="20334">
              <a:solidFill>
                <a:schemeClr val="accent1"/>
              </a:solidFill>
            </a:ln>
          </p:spPr>
          <p:txBody>
            <a:bodyPr wrap="square" lIns="0" tIns="0" rIns="0" bIns="0" rtlCol="0"/>
            <a:lstStyle/>
            <a:p>
              <a:endParaRPr/>
            </a:p>
          </p:txBody>
        </p:sp>
        <p:sp>
          <p:nvSpPr>
            <p:cNvPr id="9" name="object 3">
              <a:extLst>
                <a:ext uri="{FF2B5EF4-FFF2-40B4-BE49-F238E27FC236}">
                  <a16:creationId xmlns:a16="http://schemas.microsoft.com/office/drawing/2014/main" id="{044F4F9C-490A-4A42-8209-627E0C3FAC40}"/>
                </a:ext>
              </a:extLst>
            </p:cNvPr>
            <p:cNvSpPr/>
            <p:nvPr userDrawn="1"/>
          </p:nvSpPr>
          <p:spPr>
            <a:xfrm>
              <a:off x="0" y="1547462"/>
              <a:ext cx="6471285" cy="0"/>
            </a:xfrm>
            <a:custGeom>
              <a:avLst/>
              <a:gdLst/>
              <a:ahLst/>
              <a:cxnLst/>
              <a:rect l="l" t="t" r="r" b="b"/>
              <a:pathLst>
                <a:path w="6471285">
                  <a:moveTo>
                    <a:pt x="0" y="0"/>
                  </a:moveTo>
                  <a:lnTo>
                    <a:pt x="6471007" y="0"/>
                  </a:lnTo>
                </a:path>
              </a:pathLst>
            </a:custGeom>
            <a:ln w="20334">
              <a:solidFill>
                <a:schemeClr val="accent1"/>
              </a:solidFill>
            </a:ln>
          </p:spPr>
          <p:txBody>
            <a:bodyPr wrap="square" lIns="0" tIns="0" rIns="0" bIns="0" rtlCol="0"/>
            <a:lstStyle/>
            <a:p>
              <a:endParaRPr/>
            </a:p>
          </p:txBody>
        </p:sp>
      </p:grpSp>
      <p:sp>
        <p:nvSpPr>
          <p:cNvPr id="13" name="Tijdelijke aanduiding voor datum 3">
            <a:extLst>
              <a:ext uri="{FF2B5EF4-FFF2-40B4-BE49-F238E27FC236}">
                <a16:creationId xmlns:a16="http://schemas.microsoft.com/office/drawing/2014/main" id="{CE5925A3-9EB6-4EA7-99CC-9CFC6CE7D0C2}"/>
              </a:ext>
            </a:extLst>
          </p:cNvPr>
          <p:cNvSpPr>
            <a:spLocks noGrp="1"/>
          </p:cNvSpPr>
          <p:nvPr>
            <p:ph type="dt" sz="half" idx="2"/>
          </p:nvPr>
        </p:nvSpPr>
        <p:spPr>
          <a:xfrm>
            <a:off x="9840687" y="6296477"/>
            <a:ext cx="1584549" cy="365125"/>
          </a:xfrm>
          <a:prstGeom prst="rect">
            <a:avLst/>
          </a:prstGeom>
        </p:spPr>
        <p:txBody>
          <a:bodyPr vert="horz" lIns="0" tIns="0" rIns="0" bIns="0" rtlCol="0" anchor="ctr"/>
          <a:lstStyle>
            <a:lvl1pPr algn="l">
              <a:defRPr sz="900">
                <a:solidFill>
                  <a:schemeClr val="tx1"/>
                </a:solidFill>
                <a:latin typeface="Segoe UI Light" panose="020B0502040204020203" pitchFamily="34" charset="0"/>
                <a:cs typeface="Segoe UI Light" panose="020B0502040204020203" pitchFamily="34" charset="0"/>
              </a:defRPr>
            </a:lvl1pPr>
          </a:lstStyle>
          <a:p>
            <a:r>
              <a:rPr lang="nl-NL"/>
              <a:t>4 juni 2026</a:t>
            </a:r>
            <a:endParaRPr lang="nl-NL" dirty="0"/>
          </a:p>
        </p:txBody>
      </p:sp>
      <p:sp>
        <p:nvSpPr>
          <p:cNvPr id="15" name="Tijdelijke aanduiding voor voettekst 4">
            <a:extLst>
              <a:ext uri="{FF2B5EF4-FFF2-40B4-BE49-F238E27FC236}">
                <a16:creationId xmlns:a16="http://schemas.microsoft.com/office/drawing/2014/main" id="{3AFEEEBC-2A1E-48B6-9DBF-3F6FC999CD5D}"/>
              </a:ext>
            </a:extLst>
          </p:cNvPr>
          <p:cNvSpPr>
            <a:spLocks noGrp="1"/>
          </p:cNvSpPr>
          <p:nvPr>
            <p:ph type="ftr" sz="quarter" idx="3"/>
          </p:nvPr>
        </p:nvSpPr>
        <p:spPr>
          <a:xfrm>
            <a:off x="766764" y="6296477"/>
            <a:ext cx="8909080" cy="365125"/>
          </a:xfrm>
          <a:prstGeom prst="rect">
            <a:avLst/>
          </a:prstGeom>
        </p:spPr>
        <p:txBody>
          <a:bodyPr vert="horz" lIns="91440" tIns="45720" rIns="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r>
              <a:rPr lang="nl-NL"/>
              <a:t>De fiets als hulpmiddel in centrumgebieden</a:t>
            </a:r>
            <a:endParaRPr lang="nl-NL" dirty="0"/>
          </a:p>
        </p:txBody>
      </p:sp>
      <p:sp>
        <p:nvSpPr>
          <p:cNvPr id="17" name="Tekstvak 16">
            <a:extLst>
              <a:ext uri="{FF2B5EF4-FFF2-40B4-BE49-F238E27FC236}">
                <a16:creationId xmlns:a16="http://schemas.microsoft.com/office/drawing/2014/main" id="{BB6BDBAA-25DF-49C2-89AB-E7CC58905241}"/>
              </a:ext>
            </a:extLst>
          </p:cNvPr>
          <p:cNvSpPr txBox="1"/>
          <p:nvPr userDrawn="1"/>
        </p:nvSpPr>
        <p:spPr>
          <a:xfrm>
            <a:off x="9675845" y="6296477"/>
            <a:ext cx="164842" cy="365125"/>
          </a:xfrm>
          <a:prstGeom prst="rect">
            <a:avLst/>
          </a:prstGeom>
          <a:noFill/>
        </p:spPr>
        <p:txBody>
          <a:bodyPr wrap="square" lIns="0" tIns="0" rIns="0" bIns="0" rtlCol="0" anchor="ctr">
            <a:noAutofit/>
          </a:bodyPr>
          <a:lstStyle/>
          <a:p>
            <a:pPr algn="ctr"/>
            <a:r>
              <a:rPr lang="nl-NL" sz="900" dirty="0">
                <a:solidFill>
                  <a:schemeClr val="tx1"/>
                </a:solidFill>
                <a:latin typeface="Segoe UI Light" panose="020B0502040204020203" pitchFamily="34" charset="0"/>
                <a:cs typeface="Segoe UI Light" panose="020B0502040204020203" pitchFamily="34" charset="0"/>
              </a:rPr>
              <a:t>-</a:t>
            </a:r>
          </a:p>
        </p:txBody>
      </p:sp>
      <p:sp>
        <p:nvSpPr>
          <p:cNvPr id="19" name="Tijdelijke aanduiding voor dianummer 5">
            <a:extLst>
              <a:ext uri="{FF2B5EF4-FFF2-40B4-BE49-F238E27FC236}">
                <a16:creationId xmlns:a16="http://schemas.microsoft.com/office/drawing/2014/main" id="{76267FFC-F280-47EA-8F1F-8BE5B4A8FBDC}"/>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grpSp>
        <p:nvGrpSpPr>
          <p:cNvPr id="20" name="Graphic 12">
            <a:extLst>
              <a:ext uri="{FF2B5EF4-FFF2-40B4-BE49-F238E27FC236}">
                <a16:creationId xmlns:a16="http://schemas.microsoft.com/office/drawing/2014/main" id="{0E8C09F9-9931-40EE-8010-4B1CED307A4B}"/>
              </a:ext>
            </a:extLst>
          </p:cNvPr>
          <p:cNvGrpSpPr/>
          <p:nvPr userDrawn="1"/>
        </p:nvGrpSpPr>
        <p:grpSpPr>
          <a:xfrm>
            <a:off x="11489193" y="6329987"/>
            <a:ext cx="319425" cy="319425"/>
            <a:chOff x="2667000" y="0"/>
            <a:chExt cx="6858000" cy="6858000"/>
          </a:xfrm>
        </p:grpSpPr>
        <p:sp>
          <p:nvSpPr>
            <p:cNvPr id="21" name="Vrije vorm: vorm 20">
              <a:extLst>
                <a:ext uri="{FF2B5EF4-FFF2-40B4-BE49-F238E27FC236}">
                  <a16:creationId xmlns:a16="http://schemas.microsoft.com/office/drawing/2014/main" id="{478E8460-469E-40AB-89D6-9B47028BCD8F}"/>
                </a:ext>
              </a:extLst>
            </p:cNvPr>
            <p:cNvSpPr/>
            <p:nvPr/>
          </p:nvSpPr>
          <p:spPr>
            <a:xfrm>
              <a:off x="2667000" y="3337102"/>
              <a:ext cx="1902409" cy="364159"/>
            </a:xfrm>
            <a:custGeom>
              <a:avLst/>
              <a:gdLst>
                <a:gd name="connsiteX0" fmla="*/ 1898294 w 1902409"/>
                <a:gd name="connsiteY0" fmla="*/ 122072 h 364159"/>
                <a:gd name="connsiteX1" fmla="*/ 1898980 w 1902409"/>
                <a:gd name="connsiteY1" fmla="*/ 55550 h 364159"/>
                <a:gd name="connsiteX2" fmla="*/ 1899666 w 1902409"/>
                <a:gd name="connsiteY2" fmla="*/ 0 h 364159"/>
                <a:gd name="connsiteX3" fmla="*/ 2057 w 1902409"/>
                <a:gd name="connsiteY3" fmla="*/ 0 h 364159"/>
                <a:gd name="connsiteX4" fmla="*/ 0 w 1902409"/>
                <a:gd name="connsiteY4" fmla="*/ 91897 h 364159"/>
                <a:gd name="connsiteX5" fmla="*/ 11659 w 1902409"/>
                <a:gd name="connsiteY5" fmla="*/ 364160 h 364159"/>
                <a:gd name="connsiteX6" fmla="*/ 1902409 w 1902409"/>
                <a:gd name="connsiteY6" fmla="*/ 364160 h 364159"/>
                <a:gd name="connsiteX7" fmla="*/ 1898294 w 1902409"/>
                <a:gd name="connsiteY7" fmla="*/ 122072 h 364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2409" h="364159">
                  <a:moveTo>
                    <a:pt x="1898294" y="122072"/>
                  </a:moveTo>
                  <a:lnTo>
                    <a:pt x="1898980" y="55550"/>
                  </a:lnTo>
                  <a:cubicBezTo>
                    <a:pt x="1898980" y="38405"/>
                    <a:pt x="1899666" y="19888"/>
                    <a:pt x="1899666" y="0"/>
                  </a:cubicBezTo>
                  <a:lnTo>
                    <a:pt x="2057" y="0"/>
                  </a:lnTo>
                  <a:cubicBezTo>
                    <a:pt x="1372" y="30175"/>
                    <a:pt x="0" y="61036"/>
                    <a:pt x="0" y="91897"/>
                  </a:cubicBezTo>
                  <a:cubicBezTo>
                    <a:pt x="0" y="183795"/>
                    <a:pt x="4801" y="274320"/>
                    <a:pt x="11659" y="364160"/>
                  </a:cubicBezTo>
                  <a:lnTo>
                    <a:pt x="1902409" y="364160"/>
                  </a:lnTo>
                  <a:cubicBezTo>
                    <a:pt x="1899666" y="264033"/>
                    <a:pt x="1898294" y="177622"/>
                    <a:pt x="1898294" y="122072"/>
                  </a:cubicBezTo>
                  <a:close/>
                </a:path>
              </a:pathLst>
            </a:custGeom>
            <a:solidFill>
              <a:srgbClr val="DE0058"/>
            </a:solidFill>
            <a:ln w="6858"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4FE5BA42-5386-4E6B-BA9C-0A3A7BA98E89}"/>
                </a:ext>
              </a:extLst>
            </p:cNvPr>
            <p:cNvSpPr/>
            <p:nvPr/>
          </p:nvSpPr>
          <p:spPr>
            <a:xfrm>
              <a:off x="2675229" y="0"/>
              <a:ext cx="6849770" cy="6858000"/>
            </a:xfrm>
            <a:custGeom>
              <a:avLst/>
              <a:gdLst>
                <a:gd name="connsiteX0" fmla="*/ 3420771 w 6849770"/>
                <a:gd name="connsiteY0" fmla="*/ 0 h 6858000"/>
                <a:gd name="connsiteX1" fmla="*/ 0 w 6849770"/>
                <a:gd name="connsiteY1" fmla="*/ 3203372 h 6858000"/>
                <a:gd name="connsiteX2" fmla="*/ 1894180 w 6849770"/>
                <a:gd name="connsiteY2" fmla="*/ 3203372 h 6858000"/>
                <a:gd name="connsiteX3" fmla="*/ 1931213 w 6849770"/>
                <a:gd name="connsiteY3" fmla="*/ 2452421 h 6858000"/>
                <a:gd name="connsiteX4" fmla="*/ 3372765 w 6849770"/>
                <a:gd name="connsiteY4" fmla="*/ 1479271 h 6858000"/>
                <a:gd name="connsiteX5" fmla="*/ 3373450 w 6849770"/>
                <a:gd name="connsiteY5" fmla="*/ 1479271 h 6858000"/>
                <a:gd name="connsiteX6" fmla="*/ 4815002 w 6849770"/>
                <a:gd name="connsiteY6" fmla="*/ 2451735 h 6858000"/>
                <a:gd name="connsiteX7" fmla="*/ 4682643 w 6849770"/>
                <a:gd name="connsiteY7" fmla="*/ 2470252 h 6858000"/>
                <a:gd name="connsiteX8" fmla="*/ 3373450 w 6849770"/>
                <a:gd name="connsiteY8" fmla="*/ 1613002 h 6858000"/>
                <a:gd name="connsiteX9" fmla="*/ 3372765 w 6849770"/>
                <a:gd name="connsiteY9" fmla="*/ 1613002 h 6858000"/>
                <a:gd name="connsiteX10" fmla="*/ 2063572 w 6849770"/>
                <a:gd name="connsiteY10" fmla="*/ 2470937 h 6858000"/>
                <a:gd name="connsiteX11" fmla="*/ 2023796 w 6849770"/>
                <a:gd name="connsiteY11" fmla="*/ 3459175 h 6858000"/>
                <a:gd name="connsiteX12" fmla="*/ 2023796 w 6849770"/>
                <a:gd name="connsiteY12" fmla="*/ 3505124 h 6858000"/>
                <a:gd name="connsiteX13" fmla="*/ 2063572 w 6849770"/>
                <a:gd name="connsiteY13" fmla="*/ 4449471 h 6858000"/>
                <a:gd name="connsiteX14" fmla="*/ 3373450 w 6849770"/>
                <a:gd name="connsiteY14" fmla="*/ 5306721 h 6858000"/>
                <a:gd name="connsiteX15" fmla="*/ 4683328 w 6849770"/>
                <a:gd name="connsiteY15" fmla="*/ 4449471 h 6858000"/>
                <a:gd name="connsiteX16" fmla="*/ 4710075 w 6849770"/>
                <a:gd name="connsiteY16" fmla="*/ 3911803 h 6858000"/>
                <a:gd name="connsiteX17" fmla="*/ 4710075 w 6849770"/>
                <a:gd name="connsiteY17" fmla="*/ 3805504 h 6858000"/>
                <a:gd name="connsiteX18" fmla="*/ 4104513 w 6849770"/>
                <a:gd name="connsiteY18" fmla="*/ 3337789 h 6858000"/>
                <a:gd name="connsiteX19" fmla="*/ 2523744 w 6849770"/>
                <a:gd name="connsiteY19" fmla="*/ 3337789 h 6858000"/>
                <a:gd name="connsiteX20" fmla="*/ 2522373 w 6849770"/>
                <a:gd name="connsiteY20" fmla="*/ 3459861 h 6858000"/>
                <a:gd name="connsiteX21" fmla="*/ 2522373 w 6849770"/>
                <a:gd name="connsiteY21" fmla="*/ 3500323 h 6858000"/>
                <a:gd name="connsiteX22" fmla="*/ 2525802 w 6849770"/>
                <a:gd name="connsiteY22" fmla="*/ 3701948 h 6858000"/>
                <a:gd name="connsiteX23" fmla="*/ 4114800 w 6849770"/>
                <a:gd name="connsiteY23" fmla="*/ 3701948 h 6858000"/>
                <a:gd name="connsiteX24" fmla="*/ 4345229 w 6849770"/>
                <a:gd name="connsiteY24" fmla="*/ 3887800 h 6858000"/>
                <a:gd name="connsiteX25" fmla="*/ 4345229 w 6849770"/>
                <a:gd name="connsiteY25" fmla="*/ 3911117 h 6858000"/>
                <a:gd name="connsiteX26" fmla="*/ 4322598 w 6849770"/>
                <a:gd name="connsiteY26" fmla="*/ 4359631 h 6858000"/>
                <a:gd name="connsiteX27" fmla="*/ 3373450 w 6849770"/>
                <a:gd name="connsiteY27" fmla="*/ 4941875 h 6858000"/>
                <a:gd name="connsiteX28" fmla="*/ 2428418 w 6849770"/>
                <a:gd name="connsiteY28" fmla="*/ 4385006 h 6858000"/>
                <a:gd name="connsiteX29" fmla="*/ 2424303 w 6849770"/>
                <a:gd name="connsiteY29" fmla="*/ 4385006 h 6858000"/>
                <a:gd name="connsiteX30" fmla="*/ 2388642 w 6849770"/>
                <a:gd name="connsiteY30" fmla="*/ 3459175 h 6858000"/>
                <a:gd name="connsiteX31" fmla="*/ 2389327 w 6849770"/>
                <a:gd name="connsiteY31" fmla="*/ 3392653 h 6858000"/>
                <a:gd name="connsiteX32" fmla="*/ 2424303 w 6849770"/>
                <a:gd name="connsiteY32" fmla="*/ 2560777 h 6858000"/>
                <a:gd name="connsiteX33" fmla="*/ 3372079 w 6849770"/>
                <a:gd name="connsiteY33" fmla="*/ 1978533 h 6858000"/>
                <a:gd name="connsiteX34" fmla="*/ 3372765 w 6849770"/>
                <a:gd name="connsiteY34" fmla="*/ 1978533 h 6858000"/>
                <a:gd name="connsiteX35" fmla="*/ 4323283 w 6849770"/>
                <a:gd name="connsiteY35" fmla="*/ 2560777 h 6858000"/>
                <a:gd name="connsiteX36" fmla="*/ 4190924 w 6849770"/>
                <a:gd name="connsiteY36" fmla="*/ 2579294 h 6858000"/>
                <a:gd name="connsiteX37" fmla="*/ 3374822 w 6849770"/>
                <a:gd name="connsiteY37" fmla="*/ 2111578 h 6858000"/>
                <a:gd name="connsiteX38" fmla="*/ 3374136 w 6849770"/>
                <a:gd name="connsiteY38" fmla="*/ 2111578 h 6858000"/>
                <a:gd name="connsiteX39" fmla="*/ 2557348 w 6849770"/>
                <a:gd name="connsiteY39" fmla="*/ 2579294 h 6858000"/>
                <a:gd name="connsiteX40" fmla="*/ 2527173 w 6849770"/>
                <a:gd name="connsiteY40" fmla="*/ 3203372 h 6858000"/>
                <a:gd name="connsiteX41" fmla="*/ 4105199 w 6849770"/>
                <a:gd name="connsiteY41" fmla="*/ 3203372 h 6858000"/>
                <a:gd name="connsiteX42" fmla="*/ 4843806 w 6849770"/>
                <a:gd name="connsiteY42" fmla="*/ 3804133 h 6858000"/>
                <a:gd name="connsiteX43" fmla="*/ 4843806 w 6849770"/>
                <a:gd name="connsiteY43" fmla="*/ 3911117 h 6858000"/>
                <a:gd name="connsiteX44" fmla="*/ 4816374 w 6849770"/>
                <a:gd name="connsiteY44" fmla="*/ 4467302 h 6858000"/>
                <a:gd name="connsiteX45" fmla="*/ 3374136 w 6849770"/>
                <a:gd name="connsiteY45" fmla="*/ 5439766 h 6858000"/>
                <a:gd name="connsiteX46" fmla="*/ 1931899 w 6849770"/>
                <a:gd name="connsiteY46" fmla="*/ 4467302 h 6858000"/>
                <a:gd name="connsiteX47" fmla="*/ 1898294 w 6849770"/>
                <a:gd name="connsiteY47" fmla="*/ 3834994 h 6858000"/>
                <a:gd name="connsiteX48" fmla="*/ 16459 w 6849770"/>
                <a:gd name="connsiteY48" fmla="*/ 3834994 h 6858000"/>
                <a:gd name="connsiteX49" fmla="*/ 3420771 w 6849770"/>
                <a:gd name="connsiteY49" fmla="*/ 6858000 h 6858000"/>
                <a:gd name="connsiteX50" fmla="*/ 6849771 w 6849770"/>
                <a:gd name="connsiteY50" fmla="*/ 3429000 h 6858000"/>
                <a:gd name="connsiteX51" fmla="*/ 3420771 w 6849770"/>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49770" h="6858000">
                  <a:moveTo>
                    <a:pt x="3420771" y="0"/>
                  </a:moveTo>
                  <a:cubicBezTo>
                    <a:pt x="1602715" y="0"/>
                    <a:pt x="116586" y="1414805"/>
                    <a:pt x="0" y="3203372"/>
                  </a:cubicBezTo>
                  <a:lnTo>
                    <a:pt x="1894180" y="3203372"/>
                  </a:lnTo>
                  <a:cubicBezTo>
                    <a:pt x="1901038" y="2927680"/>
                    <a:pt x="1915439" y="2569693"/>
                    <a:pt x="1931213" y="2452421"/>
                  </a:cubicBezTo>
                  <a:cubicBezTo>
                    <a:pt x="2015566" y="1852346"/>
                    <a:pt x="2568321" y="1479271"/>
                    <a:pt x="3372765" y="1479271"/>
                  </a:cubicBezTo>
                  <a:cubicBezTo>
                    <a:pt x="3372765" y="1479271"/>
                    <a:pt x="3373450" y="1479271"/>
                    <a:pt x="3373450" y="1479271"/>
                  </a:cubicBezTo>
                  <a:cubicBezTo>
                    <a:pt x="3968039" y="1479271"/>
                    <a:pt x="4701159" y="1647977"/>
                    <a:pt x="4815002" y="2451735"/>
                  </a:cubicBezTo>
                  <a:lnTo>
                    <a:pt x="4682643" y="2470252"/>
                  </a:lnTo>
                  <a:cubicBezTo>
                    <a:pt x="4601718" y="1901723"/>
                    <a:pt x="4161435" y="1613002"/>
                    <a:pt x="3373450" y="1613002"/>
                  </a:cubicBezTo>
                  <a:cubicBezTo>
                    <a:pt x="3373450" y="1613002"/>
                    <a:pt x="3372765" y="1613002"/>
                    <a:pt x="3372765" y="1613002"/>
                  </a:cubicBezTo>
                  <a:cubicBezTo>
                    <a:pt x="2639644" y="1613002"/>
                    <a:pt x="2138325" y="1942186"/>
                    <a:pt x="2063572" y="2470937"/>
                  </a:cubicBezTo>
                  <a:cubicBezTo>
                    <a:pt x="2042312" y="2623185"/>
                    <a:pt x="2023796" y="3234919"/>
                    <a:pt x="2023796" y="3459175"/>
                  </a:cubicBezTo>
                  <a:lnTo>
                    <a:pt x="2023796" y="3505124"/>
                  </a:lnTo>
                  <a:cubicBezTo>
                    <a:pt x="2025853" y="3758184"/>
                    <a:pt x="2043684" y="4306824"/>
                    <a:pt x="2063572" y="4449471"/>
                  </a:cubicBezTo>
                  <a:cubicBezTo>
                    <a:pt x="2138325" y="4978223"/>
                    <a:pt x="2640330" y="5306721"/>
                    <a:pt x="3373450" y="5306721"/>
                  </a:cubicBezTo>
                  <a:cubicBezTo>
                    <a:pt x="4162120" y="5306721"/>
                    <a:pt x="4602404" y="5017999"/>
                    <a:pt x="4683328" y="4449471"/>
                  </a:cubicBezTo>
                  <a:cubicBezTo>
                    <a:pt x="4705274" y="4290365"/>
                    <a:pt x="4710075" y="4119601"/>
                    <a:pt x="4710075" y="3911803"/>
                  </a:cubicBezTo>
                  <a:lnTo>
                    <a:pt x="4710075" y="3805504"/>
                  </a:lnTo>
                  <a:cubicBezTo>
                    <a:pt x="4708017" y="3516782"/>
                    <a:pt x="4606519" y="3337789"/>
                    <a:pt x="4104513" y="3337789"/>
                  </a:cubicBezTo>
                  <a:lnTo>
                    <a:pt x="2523744" y="3337789"/>
                  </a:lnTo>
                  <a:cubicBezTo>
                    <a:pt x="2523058" y="3388538"/>
                    <a:pt x="2522373" y="3431057"/>
                    <a:pt x="2522373" y="3459861"/>
                  </a:cubicBezTo>
                  <a:lnTo>
                    <a:pt x="2522373" y="3500323"/>
                  </a:lnTo>
                  <a:cubicBezTo>
                    <a:pt x="2523058" y="3551758"/>
                    <a:pt x="2523744" y="3622396"/>
                    <a:pt x="2525802" y="3701948"/>
                  </a:cubicBezTo>
                  <a:lnTo>
                    <a:pt x="4114800" y="3701948"/>
                  </a:lnTo>
                  <a:cubicBezTo>
                    <a:pt x="4177208" y="3701948"/>
                    <a:pt x="4341800" y="3701948"/>
                    <a:pt x="4345229" y="3887800"/>
                  </a:cubicBezTo>
                  <a:lnTo>
                    <a:pt x="4345229" y="3911117"/>
                  </a:lnTo>
                  <a:cubicBezTo>
                    <a:pt x="4345229" y="4070909"/>
                    <a:pt x="4345229" y="4208069"/>
                    <a:pt x="4322598" y="4359631"/>
                  </a:cubicBezTo>
                  <a:cubicBezTo>
                    <a:pt x="4264990" y="4767682"/>
                    <a:pt x="3981069" y="4941875"/>
                    <a:pt x="3373450" y="4941875"/>
                  </a:cubicBezTo>
                  <a:cubicBezTo>
                    <a:pt x="2786406" y="4941875"/>
                    <a:pt x="2493569" y="4769739"/>
                    <a:pt x="2428418" y="4385006"/>
                  </a:cubicBezTo>
                  <a:lnTo>
                    <a:pt x="2424303" y="4385006"/>
                  </a:lnTo>
                  <a:cubicBezTo>
                    <a:pt x="2401672" y="4231386"/>
                    <a:pt x="2388642" y="3605251"/>
                    <a:pt x="2388642" y="3459175"/>
                  </a:cubicBezTo>
                  <a:lnTo>
                    <a:pt x="2389327" y="3392653"/>
                  </a:lnTo>
                  <a:cubicBezTo>
                    <a:pt x="2392071" y="3176626"/>
                    <a:pt x="2404415" y="2696566"/>
                    <a:pt x="2424303" y="2560777"/>
                  </a:cubicBezTo>
                  <a:cubicBezTo>
                    <a:pt x="2480539" y="2158213"/>
                    <a:pt x="2773375" y="1978533"/>
                    <a:pt x="3372079" y="1978533"/>
                  </a:cubicBezTo>
                  <a:cubicBezTo>
                    <a:pt x="3372079" y="1978533"/>
                    <a:pt x="3372765" y="1978533"/>
                    <a:pt x="3372765" y="1978533"/>
                  </a:cubicBezTo>
                  <a:cubicBezTo>
                    <a:pt x="3981755" y="1978533"/>
                    <a:pt x="4265676" y="2152726"/>
                    <a:pt x="4323283" y="2560777"/>
                  </a:cubicBezTo>
                  <a:lnTo>
                    <a:pt x="4190924" y="2579294"/>
                  </a:lnTo>
                  <a:cubicBezTo>
                    <a:pt x="4151148" y="2298802"/>
                    <a:pt x="3997528" y="2111578"/>
                    <a:pt x="3374822" y="2111578"/>
                  </a:cubicBezTo>
                  <a:cubicBezTo>
                    <a:pt x="3374822" y="2111578"/>
                    <a:pt x="3374136" y="2111578"/>
                    <a:pt x="3374136" y="2111578"/>
                  </a:cubicBezTo>
                  <a:cubicBezTo>
                    <a:pt x="2713711" y="2111578"/>
                    <a:pt x="2591638" y="2336521"/>
                    <a:pt x="2557348" y="2579294"/>
                  </a:cubicBezTo>
                  <a:cubicBezTo>
                    <a:pt x="2543632" y="2673248"/>
                    <a:pt x="2532660" y="2971571"/>
                    <a:pt x="2527173" y="3203372"/>
                  </a:cubicBezTo>
                  <a:lnTo>
                    <a:pt x="4105199" y="3203372"/>
                  </a:lnTo>
                  <a:cubicBezTo>
                    <a:pt x="4613377" y="3203372"/>
                    <a:pt x="4841748" y="3388538"/>
                    <a:pt x="4843806" y="3804133"/>
                  </a:cubicBezTo>
                  <a:lnTo>
                    <a:pt x="4843806" y="3911117"/>
                  </a:lnTo>
                  <a:cubicBezTo>
                    <a:pt x="4843806" y="4124401"/>
                    <a:pt x="4839005" y="4300652"/>
                    <a:pt x="4816374" y="4467302"/>
                  </a:cubicBezTo>
                  <a:cubicBezTo>
                    <a:pt x="4702531" y="5271059"/>
                    <a:pt x="3969411" y="5439766"/>
                    <a:pt x="3374136" y="5439766"/>
                  </a:cubicBezTo>
                  <a:cubicBezTo>
                    <a:pt x="2569693" y="5439766"/>
                    <a:pt x="2016938" y="5067377"/>
                    <a:pt x="1931899" y="4467302"/>
                  </a:cubicBezTo>
                  <a:cubicBezTo>
                    <a:pt x="1917497" y="4363060"/>
                    <a:pt x="1905152" y="4083253"/>
                    <a:pt x="1898294" y="3834994"/>
                  </a:cubicBezTo>
                  <a:lnTo>
                    <a:pt x="16459" y="3834994"/>
                  </a:lnTo>
                  <a:cubicBezTo>
                    <a:pt x="217399" y="5537150"/>
                    <a:pt x="1664437" y="6858000"/>
                    <a:pt x="3420771" y="6858000"/>
                  </a:cubicBezTo>
                  <a:cubicBezTo>
                    <a:pt x="5314264" y="6858000"/>
                    <a:pt x="6849771" y="5322494"/>
                    <a:pt x="6849771" y="3429000"/>
                  </a:cubicBezTo>
                  <a:cubicBezTo>
                    <a:pt x="6849771" y="1535506"/>
                    <a:pt x="5314264" y="0"/>
                    <a:pt x="3420771" y="0"/>
                  </a:cubicBezTo>
                  <a:close/>
                </a:path>
              </a:pathLst>
            </a:custGeom>
            <a:solidFill>
              <a:srgbClr val="DE0058"/>
            </a:solidFill>
            <a:ln w="6858" cap="flat">
              <a:noFill/>
              <a:prstDash val="solid"/>
              <a:miter/>
            </a:ln>
          </p:spPr>
          <p:txBody>
            <a:bodyPr rtlCol="0" anchor="ctr"/>
            <a:lstStyle/>
            <a:p>
              <a:endParaRPr lang="nl-NL"/>
            </a:p>
          </p:txBody>
        </p:sp>
        <p:sp>
          <p:nvSpPr>
            <p:cNvPr id="23" name="Vrije vorm: vorm 22">
              <a:extLst>
                <a:ext uri="{FF2B5EF4-FFF2-40B4-BE49-F238E27FC236}">
                  <a16:creationId xmlns:a16="http://schemas.microsoft.com/office/drawing/2014/main" id="{F59E99C7-2A6C-4278-A784-096EF6B1C64E}"/>
                </a:ext>
              </a:extLst>
            </p:cNvPr>
            <p:cNvSpPr/>
            <p:nvPr/>
          </p:nvSpPr>
          <p:spPr>
            <a:xfrm>
              <a:off x="5204460" y="3834993"/>
              <a:ext cx="1682267" cy="973149"/>
            </a:xfrm>
            <a:custGeom>
              <a:avLst/>
              <a:gdLst>
                <a:gd name="connsiteX0" fmla="*/ 27432 w 1682267"/>
                <a:gd name="connsiteY0" fmla="*/ 505435 h 973149"/>
                <a:gd name="connsiteX1" fmla="*/ 842848 w 1682267"/>
                <a:gd name="connsiteY1" fmla="*/ 973150 h 973149"/>
                <a:gd name="connsiteX2" fmla="*/ 1661008 w 1682267"/>
                <a:gd name="connsiteY2" fmla="*/ 505435 h 973149"/>
                <a:gd name="connsiteX3" fmla="*/ 1682267 w 1682267"/>
                <a:gd name="connsiteY3" fmla="*/ 76124 h 973149"/>
                <a:gd name="connsiteX4" fmla="*/ 1682267 w 1682267"/>
                <a:gd name="connsiteY4" fmla="*/ 53492 h 973149"/>
                <a:gd name="connsiteX5" fmla="*/ 1585570 w 1682267"/>
                <a:gd name="connsiteY5" fmla="*/ 0 h 973149"/>
                <a:gd name="connsiteX6" fmla="*/ 0 w 1682267"/>
                <a:gd name="connsiteY6" fmla="*/ 0 h 973149"/>
                <a:gd name="connsiteX7" fmla="*/ 24689 w 1682267"/>
                <a:gd name="connsiteY7" fmla="*/ 505435 h 973149"/>
                <a:gd name="connsiteX8" fmla="*/ 27432 w 1682267"/>
                <a:gd name="connsiteY8" fmla="*/ 505435 h 973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2267" h="973149">
                  <a:moveTo>
                    <a:pt x="27432" y="505435"/>
                  </a:moveTo>
                  <a:cubicBezTo>
                    <a:pt x="61722" y="748208"/>
                    <a:pt x="183794" y="973150"/>
                    <a:pt x="842848" y="973150"/>
                  </a:cubicBezTo>
                  <a:cubicBezTo>
                    <a:pt x="1467612" y="973150"/>
                    <a:pt x="1621917" y="785927"/>
                    <a:pt x="1661008" y="505435"/>
                  </a:cubicBezTo>
                  <a:cubicBezTo>
                    <a:pt x="1682267" y="363474"/>
                    <a:pt x="1682267" y="230429"/>
                    <a:pt x="1682267" y="76124"/>
                  </a:cubicBezTo>
                  <a:lnTo>
                    <a:pt x="1682267" y="53492"/>
                  </a:lnTo>
                  <a:cubicBezTo>
                    <a:pt x="1681582" y="17145"/>
                    <a:pt x="1681582" y="0"/>
                    <a:pt x="1585570" y="0"/>
                  </a:cubicBezTo>
                  <a:lnTo>
                    <a:pt x="0" y="0"/>
                  </a:lnTo>
                  <a:cubicBezTo>
                    <a:pt x="5486" y="196825"/>
                    <a:pt x="13716" y="408737"/>
                    <a:pt x="24689" y="505435"/>
                  </a:cubicBezTo>
                  <a:lnTo>
                    <a:pt x="27432" y="505435"/>
                  </a:lnTo>
                  <a:close/>
                </a:path>
              </a:pathLst>
            </a:custGeom>
            <a:solidFill>
              <a:srgbClr val="DE0058"/>
            </a:solidFill>
            <a:ln w="6858" cap="flat">
              <a:noFill/>
              <a:prstDash val="solid"/>
              <a:miter/>
            </a:ln>
          </p:spPr>
          <p:txBody>
            <a:bodyPr rtlCol="0" anchor="ctr"/>
            <a:lstStyle/>
            <a:p>
              <a:endParaRPr lang="nl-NL"/>
            </a:p>
          </p:txBody>
        </p:sp>
      </p:grpSp>
    </p:spTree>
    <p:extLst>
      <p:ext uri="{BB962C8B-B14F-4D97-AF65-F5344CB8AC3E}">
        <p14:creationId xmlns:p14="http://schemas.microsoft.com/office/powerpoint/2010/main" val="210123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1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 fill="hold"/>
                                        <p:tgtEl>
                                          <p:spTgt spid="7"/>
                                        </p:tgtEl>
                                        <p:attrNameLst>
                                          <p:attrName>ppt_x</p:attrName>
                                        </p:attrNameLst>
                                      </p:cBhvr>
                                      <p:tavLst>
                                        <p:tav tm="0">
                                          <p:val>
                                            <p:strVal val="0-#ppt_w/2"/>
                                          </p:val>
                                        </p:tav>
                                        <p:tav tm="100000">
                                          <p:val>
                                            <p:strVal val="#ppt_x"/>
                                          </p:val>
                                        </p:tav>
                                      </p:tavLst>
                                    </p:anim>
                                    <p:anim calcmode="lin" valueType="num">
                                      <p:cBhvr additive="base">
                                        <p:cTn id="8" dur="2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Animatie">
    <p:spTree>
      <p:nvGrpSpPr>
        <p:cNvPr id="1" name=""/>
        <p:cNvGrpSpPr/>
        <p:nvPr/>
      </p:nvGrpSpPr>
      <p:grpSpPr>
        <a:xfrm>
          <a:off x="0" y="0"/>
          <a:ext cx="0" cy="0"/>
          <a:chOff x="0" y="0"/>
          <a:chExt cx="0" cy="0"/>
        </a:xfrm>
      </p:grpSpPr>
      <p:pic>
        <p:nvPicPr>
          <p:cNvPr id="2" name="Goudappel _ logo screensaver_1">
            <a:hlinkClick r:id="" action="ppaction://media"/>
            <a:extLst>
              <a:ext uri="{FF2B5EF4-FFF2-40B4-BE49-F238E27FC236}">
                <a16:creationId xmlns:a16="http://schemas.microsoft.com/office/drawing/2014/main" id="{8FE544A7-8781-4E78-B5E0-37FABFF0A706}"/>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58057" y="0"/>
            <a:ext cx="12250057" cy="6890774"/>
          </a:xfrm>
          <a:prstGeom prst="rect">
            <a:avLst/>
          </a:prstGeom>
        </p:spPr>
      </p:pic>
      <p:sp>
        <p:nvSpPr>
          <p:cNvPr id="3" name="Tekstvak 2">
            <a:extLst>
              <a:ext uri="{FF2B5EF4-FFF2-40B4-BE49-F238E27FC236}">
                <a16:creationId xmlns:a16="http://schemas.microsoft.com/office/drawing/2014/main" id="{573F4C1B-895A-453A-926C-CE5134776962}"/>
              </a:ext>
            </a:extLst>
          </p:cNvPr>
          <p:cNvSpPr txBox="1"/>
          <p:nvPr userDrawn="1"/>
        </p:nvSpPr>
        <p:spPr>
          <a:xfrm>
            <a:off x="2863551" y="3915834"/>
            <a:ext cx="5185834" cy="477054"/>
          </a:xfrm>
          <a:prstGeom prst="rect">
            <a:avLst/>
          </a:prstGeom>
          <a:noFill/>
        </p:spPr>
        <p:txBody>
          <a:bodyPr wrap="square" rtlCol="0">
            <a:spAutoFit/>
          </a:bodyPr>
          <a:lstStyle/>
          <a:p>
            <a:r>
              <a:rPr lang="nl-NL" sz="2500" b="1" spc="180" baseline="0" dirty="0">
                <a:solidFill>
                  <a:schemeClr val="bg1"/>
                </a:solidFill>
                <a:latin typeface="+mj-lt"/>
                <a:ea typeface="Segoe UI Black" panose="020B0A02040204020203" pitchFamily="34" charset="0"/>
              </a:rPr>
              <a:t>MOBILITEIT BEWEEGT ONS</a:t>
            </a:r>
          </a:p>
        </p:txBody>
      </p:sp>
    </p:spTree>
    <p:extLst>
      <p:ext uri="{BB962C8B-B14F-4D97-AF65-F5344CB8AC3E}">
        <p14:creationId xmlns:p14="http://schemas.microsoft.com/office/powerpoint/2010/main" val="3605635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37" fill="hold"/>
                                        <p:tgtEl>
                                          <p:spTgt spid="2"/>
                                        </p:tgtEl>
                                      </p:cBhvr>
                                    </p:cmd>
                                  </p:childTnLst>
                                </p:cTn>
                              </p:par>
                            </p:childTnLst>
                          </p:cTn>
                        </p:par>
                        <p:par>
                          <p:cTn id="7" fill="hold">
                            <p:stCondLst>
                              <p:cond delay="2837"/>
                            </p:stCondLst>
                            <p:childTnLst>
                              <p:par>
                                <p:cTn id="8" presetID="10"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bldLst>
      <p:bldP spid="3" grpId="0"/>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Animatie (EN)">
    <p:spTree>
      <p:nvGrpSpPr>
        <p:cNvPr id="1" name=""/>
        <p:cNvGrpSpPr/>
        <p:nvPr/>
      </p:nvGrpSpPr>
      <p:grpSpPr>
        <a:xfrm>
          <a:off x="0" y="0"/>
          <a:ext cx="0" cy="0"/>
          <a:chOff x="0" y="0"/>
          <a:chExt cx="0" cy="0"/>
        </a:xfrm>
      </p:grpSpPr>
      <p:pic>
        <p:nvPicPr>
          <p:cNvPr id="2" name="Goudappel _ logo screensaver_1">
            <a:hlinkClick r:id="" action="ppaction://media"/>
            <a:extLst>
              <a:ext uri="{FF2B5EF4-FFF2-40B4-BE49-F238E27FC236}">
                <a16:creationId xmlns:a16="http://schemas.microsoft.com/office/drawing/2014/main" id="{8FE544A7-8781-4E78-B5E0-37FABFF0A706}"/>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58057" y="0"/>
            <a:ext cx="12250057" cy="6890774"/>
          </a:xfrm>
          <a:prstGeom prst="rect">
            <a:avLst/>
          </a:prstGeom>
        </p:spPr>
      </p:pic>
      <p:sp>
        <p:nvSpPr>
          <p:cNvPr id="3" name="Tekstvak 2">
            <a:extLst>
              <a:ext uri="{FF2B5EF4-FFF2-40B4-BE49-F238E27FC236}">
                <a16:creationId xmlns:a16="http://schemas.microsoft.com/office/drawing/2014/main" id="{573F4C1B-895A-453A-926C-CE5134776962}"/>
              </a:ext>
            </a:extLst>
          </p:cNvPr>
          <p:cNvSpPr txBox="1"/>
          <p:nvPr userDrawn="1"/>
        </p:nvSpPr>
        <p:spPr>
          <a:xfrm>
            <a:off x="2863551" y="3915834"/>
            <a:ext cx="5185834" cy="477054"/>
          </a:xfrm>
          <a:prstGeom prst="rect">
            <a:avLst/>
          </a:prstGeom>
          <a:noFill/>
        </p:spPr>
        <p:txBody>
          <a:bodyPr wrap="square" rtlCol="0">
            <a:spAutoFit/>
          </a:bodyPr>
          <a:lstStyle/>
          <a:p>
            <a:r>
              <a:rPr lang="nl-NL" sz="2500" b="1" spc="180" baseline="0" dirty="0">
                <a:solidFill>
                  <a:schemeClr val="bg1"/>
                </a:solidFill>
                <a:latin typeface="+mj-lt"/>
                <a:ea typeface="Segoe UI Black" panose="020B0A02040204020203" pitchFamily="34" charset="0"/>
              </a:rPr>
              <a:t>MOBILITY MOVES US</a:t>
            </a:r>
          </a:p>
        </p:txBody>
      </p:sp>
    </p:spTree>
    <p:extLst>
      <p:ext uri="{BB962C8B-B14F-4D97-AF65-F5344CB8AC3E}">
        <p14:creationId xmlns:p14="http://schemas.microsoft.com/office/powerpoint/2010/main" val="309671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37" fill="hold"/>
                                        <p:tgtEl>
                                          <p:spTgt spid="2"/>
                                        </p:tgtEl>
                                      </p:cBhvr>
                                    </p:cmd>
                                  </p:childTnLst>
                                </p:cTn>
                              </p:par>
                            </p:childTnLst>
                          </p:cTn>
                        </p:par>
                        <p:par>
                          <p:cTn id="7" fill="hold">
                            <p:stCondLst>
                              <p:cond delay="2837"/>
                            </p:stCondLst>
                            <p:childTnLst>
                              <p:par>
                                <p:cTn id="8" presetID="10"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bldLst>
      <p:bldP spid="3" grpId="0"/>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Animatie (DE)">
    <p:spTree>
      <p:nvGrpSpPr>
        <p:cNvPr id="1" name=""/>
        <p:cNvGrpSpPr/>
        <p:nvPr/>
      </p:nvGrpSpPr>
      <p:grpSpPr>
        <a:xfrm>
          <a:off x="0" y="0"/>
          <a:ext cx="0" cy="0"/>
          <a:chOff x="0" y="0"/>
          <a:chExt cx="0" cy="0"/>
        </a:xfrm>
      </p:grpSpPr>
      <p:pic>
        <p:nvPicPr>
          <p:cNvPr id="2" name="Goudappel _ logo screensaver_1">
            <a:hlinkClick r:id="" action="ppaction://media"/>
            <a:extLst>
              <a:ext uri="{FF2B5EF4-FFF2-40B4-BE49-F238E27FC236}">
                <a16:creationId xmlns:a16="http://schemas.microsoft.com/office/drawing/2014/main" id="{8FE544A7-8781-4E78-B5E0-37FABFF0A706}"/>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58057" y="0"/>
            <a:ext cx="12250057" cy="6890774"/>
          </a:xfrm>
          <a:prstGeom prst="rect">
            <a:avLst/>
          </a:prstGeom>
        </p:spPr>
      </p:pic>
      <p:sp>
        <p:nvSpPr>
          <p:cNvPr id="3" name="Tekstvak 2">
            <a:extLst>
              <a:ext uri="{FF2B5EF4-FFF2-40B4-BE49-F238E27FC236}">
                <a16:creationId xmlns:a16="http://schemas.microsoft.com/office/drawing/2014/main" id="{573F4C1B-895A-453A-926C-CE5134776962}"/>
              </a:ext>
            </a:extLst>
          </p:cNvPr>
          <p:cNvSpPr txBox="1"/>
          <p:nvPr userDrawn="1"/>
        </p:nvSpPr>
        <p:spPr>
          <a:xfrm>
            <a:off x="2863551" y="3915834"/>
            <a:ext cx="5185834" cy="477054"/>
          </a:xfrm>
          <a:prstGeom prst="rect">
            <a:avLst/>
          </a:prstGeom>
          <a:noFill/>
        </p:spPr>
        <p:txBody>
          <a:bodyPr wrap="square" rtlCol="0">
            <a:spAutoFit/>
          </a:bodyPr>
          <a:lstStyle/>
          <a:p>
            <a:r>
              <a:rPr lang="nl-NL" sz="2500" b="1" spc="180" baseline="0" dirty="0">
                <a:solidFill>
                  <a:schemeClr val="bg1"/>
                </a:solidFill>
                <a:latin typeface="+mj-lt"/>
                <a:ea typeface="Segoe UI Black" panose="020B0A02040204020203" pitchFamily="34" charset="0"/>
              </a:rPr>
              <a:t>MOBILITÄT BEWEGT UNS</a:t>
            </a:r>
          </a:p>
        </p:txBody>
      </p:sp>
    </p:spTree>
    <p:extLst>
      <p:ext uri="{BB962C8B-B14F-4D97-AF65-F5344CB8AC3E}">
        <p14:creationId xmlns:p14="http://schemas.microsoft.com/office/powerpoint/2010/main" val="1104400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37" fill="hold"/>
                                        <p:tgtEl>
                                          <p:spTgt spid="2"/>
                                        </p:tgtEl>
                                      </p:cBhvr>
                                    </p:cmd>
                                  </p:childTnLst>
                                </p:cTn>
                              </p:par>
                            </p:childTnLst>
                          </p:cTn>
                        </p:par>
                        <p:par>
                          <p:cTn id="7" fill="hold">
                            <p:stCondLst>
                              <p:cond delay="2837"/>
                            </p:stCondLst>
                            <p:childTnLst>
                              <p:par>
                                <p:cTn id="8" presetID="10"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bldLst>
      <p:bldP spid="3" grpId="0"/>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Logo">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462375B2-58C7-4B5D-B950-2BFB4051CFE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057399" y="2755894"/>
            <a:ext cx="7903032" cy="1791620"/>
          </a:xfrm>
          <a:prstGeom prst="rect">
            <a:avLst/>
          </a:prstGeom>
        </p:spPr>
      </p:pic>
      <p:sp>
        <p:nvSpPr>
          <p:cNvPr id="6" name="Tekstvak 5">
            <a:extLst>
              <a:ext uri="{FF2B5EF4-FFF2-40B4-BE49-F238E27FC236}">
                <a16:creationId xmlns:a16="http://schemas.microsoft.com/office/drawing/2014/main" id="{DB202868-7253-4C2C-8333-021AF25E8097}"/>
              </a:ext>
            </a:extLst>
          </p:cNvPr>
          <p:cNvSpPr txBox="1"/>
          <p:nvPr userDrawn="1"/>
        </p:nvSpPr>
        <p:spPr>
          <a:xfrm>
            <a:off x="1968502" y="4186767"/>
            <a:ext cx="5185834" cy="477054"/>
          </a:xfrm>
          <a:prstGeom prst="rect">
            <a:avLst/>
          </a:prstGeom>
          <a:noFill/>
        </p:spPr>
        <p:txBody>
          <a:bodyPr wrap="square" rtlCol="0">
            <a:spAutoFit/>
          </a:bodyPr>
          <a:lstStyle/>
          <a:p>
            <a:r>
              <a:rPr lang="nl-NL" sz="2500" b="1" spc="180" baseline="0" dirty="0">
                <a:solidFill>
                  <a:schemeClr val="bg1"/>
                </a:solidFill>
                <a:latin typeface="+mj-lt"/>
                <a:ea typeface="Segoe UI Black" panose="020B0A02040204020203" pitchFamily="34" charset="0"/>
              </a:rPr>
              <a:t>MOBILITEIT BEWEEGT ONS</a:t>
            </a:r>
          </a:p>
        </p:txBody>
      </p:sp>
    </p:spTree>
    <p:extLst>
      <p:ext uri="{BB962C8B-B14F-4D97-AF65-F5344CB8AC3E}">
        <p14:creationId xmlns:p14="http://schemas.microsoft.com/office/powerpoint/2010/main" val="130807863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Logo (EN)">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462375B2-58C7-4B5D-B950-2BFB4051CFE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2057399" y="2755894"/>
            <a:ext cx="7903032" cy="1791619"/>
          </a:xfrm>
          <a:prstGeom prst="rect">
            <a:avLst/>
          </a:prstGeom>
        </p:spPr>
      </p:pic>
      <p:sp>
        <p:nvSpPr>
          <p:cNvPr id="6" name="Tekstvak 5">
            <a:extLst>
              <a:ext uri="{FF2B5EF4-FFF2-40B4-BE49-F238E27FC236}">
                <a16:creationId xmlns:a16="http://schemas.microsoft.com/office/drawing/2014/main" id="{DB202868-7253-4C2C-8333-021AF25E8097}"/>
              </a:ext>
            </a:extLst>
          </p:cNvPr>
          <p:cNvSpPr txBox="1"/>
          <p:nvPr userDrawn="1"/>
        </p:nvSpPr>
        <p:spPr>
          <a:xfrm>
            <a:off x="1968502" y="4186767"/>
            <a:ext cx="5185834" cy="477054"/>
          </a:xfrm>
          <a:prstGeom prst="rect">
            <a:avLst/>
          </a:prstGeom>
          <a:noFill/>
        </p:spPr>
        <p:txBody>
          <a:bodyPr wrap="square" rtlCol="0">
            <a:spAutoFit/>
          </a:bodyPr>
          <a:lstStyle/>
          <a:p>
            <a:r>
              <a:rPr lang="nl-NL" sz="2500" b="1" spc="180" baseline="0" dirty="0">
                <a:solidFill>
                  <a:schemeClr val="bg1"/>
                </a:solidFill>
                <a:latin typeface="+mj-lt"/>
                <a:ea typeface="Segoe UI Black" panose="020B0A02040204020203" pitchFamily="34" charset="0"/>
              </a:rPr>
              <a:t>MOBILITY MOVES US</a:t>
            </a:r>
          </a:p>
        </p:txBody>
      </p:sp>
    </p:spTree>
    <p:extLst>
      <p:ext uri="{BB962C8B-B14F-4D97-AF65-F5344CB8AC3E}">
        <p14:creationId xmlns:p14="http://schemas.microsoft.com/office/powerpoint/2010/main" val="163796550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Logo (DE)">
    <p:bg>
      <p:bgPr>
        <a:solidFill>
          <a:schemeClr val="accent1"/>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462375B2-58C7-4B5D-B950-2BFB4051CFE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2057400" y="2755894"/>
            <a:ext cx="7903030" cy="1791619"/>
          </a:xfrm>
          <a:prstGeom prst="rect">
            <a:avLst/>
          </a:prstGeom>
        </p:spPr>
      </p:pic>
      <p:sp>
        <p:nvSpPr>
          <p:cNvPr id="6" name="Tekstvak 5">
            <a:extLst>
              <a:ext uri="{FF2B5EF4-FFF2-40B4-BE49-F238E27FC236}">
                <a16:creationId xmlns:a16="http://schemas.microsoft.com/office/drawing/2014/main" id="{DB202868-7253-4C2C-8333-021AF25E8097}"/>
              </a:ext>
            </a:extLst>
          </p:cNvPr>
          <p:cNvSpPr txBox="1"/>
          <p:nvPr userDrawn="1"/>
        </p:nvSpPr>
        <p:spPr>
          <a:xfrm>
            <a:off x="1968502" y="4186767"/>
            <a:ext cx="5185834" cy="477054"/>
          </a:xfrm>
          <a:prstGeom prst="rect">
            <a:avLst/>
          </a:prstGeom>
          <a:noFill/>
        </p:spPr>
        <p:txBody>
          <a:bodyPr wrap="square" rtlCol="0">
            <a:spAutoFit/>
          </a:bodyPr>
          <a:lstStyle/>
          <a:p>
            <a:r>
              <a:rPr lang="nl-NL" sz="2500" b="1" spc="180" baseline="0" dirty="0">
                <a:solidFill>
                  <a:schemeClr val="bg1"/>
                </a:solidFill>
                <a:latin typeface="+mj-lt"/>
                <a:ea typeface="Segoe UI Black" panose="020B0A02040204020203" pitchFamily="34" charset="0"/>
              </a:rPr>
              <a:t>MOBILITÄT BEWEGT UNS</a:t>
            </a:r>
          </a:p>
        </p:txBody>
      </p:sp>
    </p:spTree>
    <p:extLst>
      <p:ext uri="{BB962C8B-B14F-4D97-AF65-F5344CB8AC3E}">
        <p14:creationId xmlns:p14="http://schemas.microsoft.com/office/powerpoint/2010/main" val="403067488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Titeldia diapositief met afbeelding">
    <p:bg>
      <p:bgPr>
        <a:solidFill>
          <a:schemeClr val="bg1"/>
        </a:solidFill>
        <a:effectLst/>
      </p:bgPr>
    </p:bg>
    <p:spTree>
      <p:nvGrpSpPr>
        <p:cNvPr id="1" name=""/>
        <p:cNvGrpSpPr/>
        <p:nvPr/>
      </p:nvGrpSpPr>
      <p:grpSpPr>
        <a:xfrm>
          <a:off x="0" y="0"/>
          <a:ext cx="0" cy="0"/>
          <a:chOff x="0" y="0"/>
          <a:chExt cx="0" cy="0"/>
        </a:xfrm>
      </p:grpSpPr>
      <p:sp>
        <p:nvSpPr>
          <p:cNvPr id="13" name="Tijdelijke aanduiding voor afbeelding 5">
            <a:extLst>
              <a:ext uri="{FF2B5EF4-FFF2-40B4-BE49-F238E27FC236}">
                <a16:creationId xmlns:a16="http://schemas.microsoft.com/office/drawing/2014/main" id="{A98D6829-D415-4BD5-93D2-18E4F3220FAD}"/>
              </a:ext>
            </a:extLst>
          </p:cNvPr>
          <p:cNvSpPr>
            <a:spLocks noGrp="1"/>
          </p:cNvSpPr>
          <p:nvPr>
            <p:ph type="pic" sz="quarter" idx="10" hasCustomPrompt="1"/>
          </p:nvPr>
        </p:nvSpPr>
        <p:spPr>
          <a:xfrm>
            <a:off x="5333998" y="0"/>
            <a:ext cx="6858000" cy="6858000"/>
          </a:xfrm>
          <a:solidFill>
            <a:schemeClr val="bg1">
              <a:lumMod val="75000"/>
            </a:schemeClr>
          </a:solidFill>
        </p:spPr>
        <p:txBody>
          <a:bodyPr lIns="1800000" tIns="1800000" rIns="1800000"/>
          <a:lstStyle>
            <a:lvl1pPr algn="ctr">
              <a:defRPr>
                <a:solidFill>
                  <a:schemeClr val="bg1">
                    <a:lumMod val="95000"/>
                  </a:schemeClr>
                </a:solidFill>
              </a:defRPr>
            </a:lvl1pPr>
          </a:lstStyle>
          <a:p>
            <a:r>
              <a:rPr lang="nl-NL" dirty="0"/>
              <a:t>Gebruik wijzig foto in het Goudappel lint om deze foto te wijzigen</a:t>
            </a:r>
          </a:p>
        </p:txBody>
      </p:sp>
      <p:sp>
        <p:nvSpPr>
          <p:cNvPr id="14" name="Tijdelijke aanduiding voor tekst 12">
            <a:extLst>
              <a:ext uri="{FF2B5EF4-FFF2-40B4-BE49-F238E27FC236}">
                <a16:creationId xmlns:a16="http://schemas.microsoft.com/office/drawing/2014/main" id="{A89719BE-9F0A-4382-ACCF-BAF1DD526998}"/>
              </a:ext>
            </a:extLst>
          </p:cNvPr>
          <p:cNvSpPr>
            <a:spLocks noGrp="1"/>
          </p:cNvSpPr>
          <p:nvPr>
            <p:ph type="body" sz="quarter" idx="11" hasCustomPrompt="1"/>
          </p:nvPr>
        </p:nvSpPr>
        <p:spPr>
          <a:xfrm>
            <a:off x="11460617" y="6315526"/>
            <a:ext cx="328612" cy="327025"/>
          </a:xfrm>
          <a:blipFill>
            <a:blip>
              <a:extLst>
                <a:ext uri="{96DAC541-7B7A-43D3-8B79-37D633B846F1}">
                  <asvg:svgBlip xmlns:asvg="http://schemas.microsoft.com/office/drawing/2016/SVG/main" r:embed="rId2"/>
                </a:ext>
              </a:extLst>
            </a:blip>
            <a:stretch>
              <a:fillRect/>
            </a:stretch>
          </a:blipFill>
        </p:spPr>
        <p:txBody>
          <a:bodyPr/>
          <a:lstStyle/>
          <a:p>
            <a:pPr lvl="0"/>
            <a:r>
              <a:rPr lang="nl-NL" dirty="0"/>
              <a:t> </a:t>
            </a:r>
          </a:p>
        </p:txBody>
      </p:sp>
      <p:sp>
        <p:nvSpPr>
          <p:cNvPr id="10" name="Rechthoek 9">
            <a:extLst>
              <a:ext uri="{FF2B5EF4-FFF2-40B4-BE49-F238E27FC236}">
                <a16:creationId xmlns:a16="http://schemas.microsoft.com/office/drawing/2014/main" id="{6BB4EC40-97FD-446D-9DED-B44F25050F4B}"/>
              </a:ext>
            </a:extLst>
          </p:cNvPr>
          <p:cNvSpPr/>
          <p:nvPr userDrawn="1"/>
        </p:nvSpPr>
        <p:spPr>
          <a:xfrm>
            <a:off x="0" y="0"/>
            <a:ext cx="533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16787226-E371-4F5A-B004-BF76810B9EDF}"/>
              </a:ext>
            </a:extLst>
          </p:cNvPr>
          <p:cNvSpPr>
            <a:spLocks noGrp="1"/>
          </p:cNvSpPr>
          <p:nvPr>
            <p:ph type="ctrTitle" hasCustomPrompt="1"/>
          </p:nvPr>
        </p:nvSpPr>
        <p:spPr>
          <a:xfrm>
            <a:off x="766764" y="2171753"/>
            <a:ext cx="3769180" cy="1107996"/>
          </a:xfrm>
        </p:spPr>
        <p:txBody>
          <a:bodyPr anchor="b"/>
          <a:lstStyle>
            <a:lvl1pPr algn="l">
              <a:lnSpc>
                <a:spcPct val="100000"/>
              </a:lnSpc>
              <a:defRPr sz="3600">
                <a:solidFill>
                  <a:schemeClr val="bg1"/>
                </a:solidFill>
              </a:defRPr>
            </a:lvl1pPr>
          </a:lstStyle>
          <a:p>
            <a:r>
              <a:rPr lang="nl-NL" dirty="0"/>
              <a:t>PRESENTATIE</a:t>
            </a:r>
            <a:br>
              <a:rPr lang="nl-NL" dirty="0"/>
            </a:br>
            <a:r>
              <a:rPr lang="nl-NL" dirty="0"/>
              <a:t>TITEL</a:t>
            </a:r>
          </a:p>
        </p:txBody>
      </p:sp>
      <p:sp>
        <p:nvSpPr>
          <p:cNvPr id="3" name="Ondertitel 2">
            <a:extLst>
              <a:ext uri="{FF2B5EF4-FFF2-40B4-BE49-F238E27FC236}">
                <a16:creationId xmlns:a16="http://schemas.microsoft.com/office/drawing/2014/main" id="{14BE9627-AB19-4C59-9CFE-D94AD5E90523}"/>
              </a:ext>
            </a:extLst>
          </p:cNvPr>
          <p:cNvSpPr>
            <a:spLocks noGrp="1"/>
          </p:cNvSpPr>
          <p:nvPr>
            <p:ph type="subTitle" idx="1" hasCustomPrompt="1"/>
          </p:nvPr>
        </p:nvSpPr>
        <p:spPr>
          <a:xfrm>
            <a:off x="766763" y="3615099"/>
            <a:ext cx="3769181" cy="1946365"/>
          </a:xfrm>
        </p:spPr>
        <p:txBody>
          <a:bodyPr>
            <a:noAutofit/>
          </a:bodyPr>
          <a:lstStyle>
            <a:lvl1pPr marL="0" indent="0" algn="l">
              <a:buNone/>
              <a:defRPr sz="2000" spc="-2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subtitel onder de titel</a:t>
            </a:r>
          </a:p>
        </p:txBody>
      </p:sp>
      <p:grpSp>
        <p:nvGrpSpPr>
          <p:cNvPr id="7" name="Groep 6">
            <a:extLst>
              <a:ext uri="{FF2B5EF4-FFF2-40B4-BE49-F238E27FC236}">
                <a16:creationId xmlns:a16="http://schemas.microsoft.com/office/drawing/2014/main" id="{94936B73-96C0-490B-A963-6E418BBE2FFC}"/>
              </a:ext>
            </a:extLst>
          </p:cNvPr>
          <p:cNvGrpSpPr/>
          <p:nvPr userDrawn="1"/>
        </p:nvGrpSpPr>
        <p:grpSpPr>
          <a:xfrm>
            <a:off x="0" y="3406140"/>
            <a:ext cx="3769179" cy="47353"/>
            <a:chOff x="0" y="1471262"/>
            <a:chExt cx="6471285" cy="76200"/>
          </a:xfrm>
        </p:grpSpPr>
        <p:sp>
          <p:nvSpPr>
            <p:cNvPr id="8" name="object 2">
              <a:extLst>
                <a:ext uri="{FF2B5EF4-FFF2-40B4-BE49-F238E27FC236}">
                  <a16:creationId xmlns:a16="http://schemas.microsoft.com/office/drawing/2014/main" id="{2D23CEAD-73AF-4339-A4B0-01B150264EBF}"/>
                </a:ext>
              </a:extLst>
            </p:cNvPr>
            <p:cNvSpPr/>
            <p:nvPr userDrawn="1"/>
          </p:nvSpPr>
          <p:spPr>
            <a:xfrm>
              <a:off x="0" y="1471262"/>
              <a:ext cx="6471285" cy="0"/>
            </a:xfrm>
            <a:custGeom>
              <a:avLst/>
              <a:gdLst/>
              <a:ahLst/>
              <a:cxnLst/>
              <a:rect l="l" t="t" r="r" b="b"/>
              <a:pathLst>
                <a:path w="6471285">
                  <a:moveTo>
                    <a:pt x="0" y="0"/>
                  </a:moveTo>
                  <a:lnTo>
                    <a:pt x="6471007" y="0"/>
                  </a:lnTo>
                </a:path>
              </a:pathLst>
            </a:custGeom>
            <a:ln w="20334">
              <a:solidFill>
                <a:schemeClr val="bg1"/>
              </a:solidFill>
            </a:ln>
          </p:spPr>
          <p:txBody>
            <a:bodyPr wrap="square" lIns="0" tIns="0" rIns="0" bIns="0" rtlCol="0"/>
            <a:lstStyle/>
            <a:p>
              <a:endParaRPr/>
            </a:p>
          </p:txBody>
        </p:sp>
        <p:sp>
          <p:nvSpPr>
            <p:cNvPr id="9" name="object 3">
              <a:extLst>
                <a:ext uri="{FF2B5EF4-FFF2-40B4-BE49-F238E27FC236}">
                  <a16:creationId xmlns:a16="http://schemas.microsoft.com/office/drawing/2014/main" id="{044F4F9C-490A-4A42-8209-627E0C3FAC40}"/>
                </a:ext>
              </a:extLst>
            </p:cNvPr>
            <p:cNvSpPr/>
            <p:nvPr userDrawn="1"/>
          </p:nvSpPr>
          <p:spPr>
            <a:xfrm>
              <a:off x="0" y="1547462"/>
              <a:ext cx="6471285" cy="0"/>
            </a:xfrm>
            <a:custGeom>
              <a:avLst/>
              <a:gdLst/>
              <a:ahLst/>
              <a:cxnLst/>
              <a:rect l="l" t="t" r="r" b="b"/>
              <a:pathLst>
                <a:path w="6471285">
                  <a:moveTo>
                    <a:pt x="0" y="0"/>
                  </a:moveTo>
                  <a:lnTo>
                    <a:pt x="6471007" y="0"/>
                  </a:lnTo>
                </a:path>
              </a:pathLst>
            </a:custGeom>
            <a:ln w="20334">
              <a:solidFill>
                <a:schemeClr val="bg1"/>
              </a:solidFill>
            </a:ln>
          </p:spPr>
          <p:txBody>
            <a:bodyPr wrap="square" lIns="0" tIns="0" rIns="0" bIns="0" rtlCol="0"/>
            <a:lstStyle/>
            <a:p>
              <a:endParaRPr/>
            </a:p>
          </p:txBody>
        </p:sp>
      </p:grpSp>
      <p:sp>
        <p:nvSpPr>
          <p:cNvPr id="20" name="Tijdelijke aanduiding voor dianummer 5">
            <a:extLst>
              <a:ext uri="{FF2B5EF4-FFF2-40B4-BE49-F238E27FC236}">
                <a16:creationId xmlns:a16="http://schemas.microsoft.com/office/drawing/2014/main" id="{194D5121-143A-486B-8464-8E911D66A24F}"/>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bg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
        <p:nvSpPr>
          <p:cNvPr id="15" name="Tijdelijke aanduiding voor datum 3">
            <a:extLst>
              <a:ext uri="{FF2B5EF4-FFF2-40B4-BE49-F238E27FC236}">
                <a16:creationId xmlns:a16="http://schemas.microsoft.com/office/drawing/2014/main" id="{0F83A67E-D451-4DD9-9B17-66A7EB5C6160}"/>
              </a:ext>
            </a:extLst>
          </p:cNvPr>
          <p:cNvSpPr>
            <a:spLocks noGrp="1"/>
          </p:cNvSpPr>
          <p:nvPr>
            <p:ph type="dt" sz="half" idx="2"/>
          </p:nvPr>
        </p:nvSpPr>
        <p:spPr>
          <a:xfrm>
            <a:off x="1447799" y="6115917"/>
            <a:ext cx="3088145" cy="180000"/>
          </a:xfrm>
          <a:prstGeom prst="rect">
            <a:avLst/>
          </a:prstGeom>
        </p:spPr>
        <p:txBody>
          <a:bodyPr vert="horz" lIns="0" tIns="0" rIns="0" bIns="0" rtlCol="0" anchor="ctr"/>
          <a:lstStyle>
            <a:lvl1pPr algn="l">
              <a:defRPr sz="900">
                <a:solidFill>
                  <a:schemeClr val="bg1"/>
                </a:solidFill>
                <a:latin typeface="Segoe UI Light" panose="020B0502040204020203" pitchFamily="34" charset="0"/>
                <a:cs typeface="Segoe UI Light" panose="020B0502040204020203" pitchFamily="34" charset="0"/>
              </a:defRPr>
            </a:lvl1pPr>
          </a:lstStyle>
          <a:p>
            <a:r>
              <a:rPr lang="nl-NL"/>
              <a:t>4 juni 2026</a:t>
            </a:r>
            <a:endParaRPr lang="nl-NL" dirty="0"/>
          </a:p>
        </p:txBody>
      </p:sp>
      <p:sp>
        <p:nvSpPr>
          <p:cNvPr id="16" name="Tijdelijke aanduiding voor voettekst 4">
            <a:extLst>
              <a:ext uri="{FF2B5EF4-FFF2-40B4-BE49-F238E27FC236}">
                <a16:creationId xmlns:a16="http://schemas.microsoft.com/office/drawing/2014/main" id="{D79F1313-3B0F-4BBA-8B9C-DE419B2B5E68}"/>
              </a:ext>
            </a:extLst>
          </p:cNvPr>
          <p:cNvSpPr>
            <a:spLocks noGrp="1"/>
          </p:cNvSpPr>
          <p:nvPr>
            <p:ph type="ftr" sz="quarter" idx="3"/>
          </p:nvPr>
        </p:nvSpPr>
        <p:spPr>
          <a:xfrm>
            <a:off x="1447799" y="5931352"/>
            <a:ext cx="3088145" cy="180000"/>
          </a:xfrm>
          <a:prstGeom prst="rect">
            <a:avLst/>
          </a:prstGeom>
        </p:spPr>
        <p:txBody>
          <a:bodyPr vert="horz" lIns="0" tIns="0" rIns="0" bIns="0" rtlCol="0" anchor="ctr"/>
          <a:lstStyle>
            <a:lvl1pPr algn="r">
              <a:defRPr sz="900">
                <a:solidFill>
                  <a:schemeClr val="bg1"/>
                </a:solidFill>
                <a:latin typeface="Segoe UI Light" panose="020B0502040204020203" pitchFamily="34" charset="0"/>
                <a:cs typeface="Segoe UI Light" panose="020B0502040204020203" pitchFamily="34" charset="0"/>
              </a:defRPr>
            </a:lvl1pPr>
          </a:lstStyle>
          <a:p>
            <a:pPr algn="l"/>
            <a:r>
              <a:rPr lang="nl-NL"/>
              <a:t>De fiets als hulpmiddel in centrumgebieden</a:t>
            </a:r>
            <a:endParaRPr lang="nl-NL" dirty="0"/>
          </a:p>
        </p:txBody>
      </p:sp>
      <p:sp>
        <p:nvSpPr>
          <p:cNvPr id="19" name="txtReference">
            <a:extLst>
              <a:ext uri="{FF2B5EF4-FFF2-40B4-BE49-F238E27FC236}">
                <a16:creationId xmlns:a16="http://schemas.microsoft.com/office/drawing/2014/main" id="{BE9878A9-F78D-4A4C-8547-86E20DA27FD5}"/>
              </a:ext>
            </a:extLst>
          </p:cNvPr>
          <p:cNvSpPr txBox="1"/>
          <p:nvPr userDrawn="1"/>
        </p:nvSpPr>
        <p:spPr>
          <a:xfrm>
            <a:off x="766763" y="5931352"/>
            <a:ext cx="630237" cy="180000"/>
          </a:xfrm>
          <a:prstGeom prst="rect">
            <a:avLst/>
          </a:prstGeom>
          <a:noFill/>
        </p:spPr>
        <p:txBody>
          <a:bodyPr wrap="square" lIns="0" tIns="0" rIns="0" bIns="0" rtlCol="0" anchor="ctr">
            <a:noAutofit/>
          </a:bodyPr>
          <a:lstStyle/>
          <a:p>
            <a:r>
              <a:rPr lang="nl-NL" sz="900">
                <a:solidFill>
                  <a:schemeClr val="bg1"/>
                </a:solidFill>
                <a:latin typeface="Segoe UI Light" panose="020B0502040204020203" pitchFamily="34" charset="0"/>
                <a:cs typeface="Segoe UI Light" panose="020B0502040204020203" pitchFamily="34" charset="0"/>
              </a:rPr>
              <a:t>Kenmerk</a:t>
            </a:r>
            <a:endParaRPr lang="nl-NL" sz="900" dirty="0">
              <a:solidFill>
                <a:schemeClr val="bg1"/>
              </a:solidFill>
              <a:latin typeface="Segoe UI Light" panose="020B0502040204020203" pitchFamily="34" charset="0"/>
              <a:cs typeface="Segoe UI Light" panose="020B0502040204020203" pitchFamily="34" charset="0"/>
            </a:endParaRPr>
          </a:p>
        </p:txBody>
      </p:sp>
      <p:sp>
        <p:nvSpPr>
          <p:cNvPr id="22" name="txtDate">
            <a:extLst>
              <a:ext uri="{FF2B5EF4-FFF2-40B4-BE49-F238E27FC236}">
                <a16:creationId xmlns:a16="http://schemas.microsoft.com/office/drawing/2014/main" id="{95AFCEBC-3721-4E41-8A43-AFE4AD61F928}"/>
              </a:ext>
            </a:extLst>
          </p:cNvPr>
          <p:cNvSpPr txBox="1"/>
          <p:nvPr userDrawn="1"/>
        </p:nvSpPr>
        <p:spPr>
          <a:xfrm>
            <a:off x="766763" y="6115917"/>
            <a:ext cx="630237" cy="180000"/>
          </a:xfrm>
          <a:prstGeom prst="rect">
            <a:avLst/>
          </a:prstGeom>
          <a:noFill/>
        </p:spPr>
        <p:txBody>
          <a:bodyPr wrap="square" lIns="0" tIns="0" rIns="0" bIns="0" rtlCol="0" anchor="ctr">
            <a:noAutofit/>
          </a:bodyPr>
          <a:lstStyle/>
          <a:p>
            <a:r>
              <a:rPr lang="nl-NL" sz="900">
                <a:solidFill>
                  <a:schemeClr val="bg1"/>
                </a:solidFill>
                <a:latin typeface="Segoe UI Light" panose="020B0502040204020203" pitchFamily="34" charset="0"/>
                <a:cs typeface="Segoe UI Light" panose="020B0502040204020203" pitchFamily="34" charset="0"/>
              </a:rPr>
              <a:t>Datum</a:t>
            </a:r>
            <a:endParaRPr lang="nl-NL" sz="900" dirty="0">
              <a:solidFill>
                <a:schemeClr val="bg1"/>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7783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 fill="hold"/>
                                        <p:tgtEl>
                                          <p:spTgt spid="2"/>
                                        </p:tgtEl>
                                        <p:attrNameLst>
                                          <p:attrName>ppt_x</p:attrName>
                                        </p:attrNameLst>
                                      </p:cBhvr>
                                      <p:tavLst>
                                        <p:tav tm="0">
                                          <p:val>
                                            <p:strVal val="#ppt_x"/>
                                          </p:val>
                                        </p:tav>
                                        <p:tav tm="100000">
                                          <p:val>
                                            <p:strVal val="#ppt_x"/>
                                          </p:val>
                                        </p:tav>
                                      </p:tavLst>
                                    </p:anim>
                                    <p:anim calcmode="lin" valueType="num">
                                      <p:cBhvr additive="base">
                                        <p:cTn id="8" dur="15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50"/>
                            </p:stCondLst>
                            <p:childTnLst>
                              <p:par>
                                <p:cTn id="10" presetID="2" presetClass="entr" presetSubtype="8" fill="hold" nodeType="afterEffect">
                                  <p:stCondLst>
                                    <p:cond delay="10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00" fill="hold"/>
                                        <p:tgtEl>
                                          <p:spTgt spid="7"/>
                                        </p:tgtEl>
                                        <p:attrNameLst>
                                          <p:attrName>ppt_x</p:attrName>
                                        </p:attrNameLst>
                                      </p:cBhvr>
                                      <p:tavLst>
                                        <p:tav tm="0">
                                          <p:val>
                                            <p:strVal val="0-#ppt_w/2"/>
                                          </p:val>
                                        </p:tav>
                                        <p:tav tm="100000">
                                          <p:val>
                                            <p:strVal val="#ppt_x"/>
                                          </p:val>
                                        </p:tav>
                                      </p:tavLst>
                                    </p:anim>
                                    <p:anim calcmode="lin" valueType="num">
                                      <p:cBhvr additive="base">
                                        <p:cTn id="13" dur="2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450"/>
                            </p:stCondLst>
                            <p:childTnLst>
                              <p:par>
                                <p:cTn id="15" presetID="10" presetClass="entr" presetSubtype="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Lst>
      </p:bldP>
    </p:bld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Titeldia diapositief">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787226-E371-4F5A-B004-BF76810B9EDF}"/>
              </a:ext>
            </a:extLst>
          </p:cNvPr>
          <p:cNvSpPr>
            <a:spLocks noGrp="1"/>
          </p:cNvSpPr>
          <p:nvPr>
            <p:ph type="ctrTitle" hasCustomPrompt="1"/>
          </p:nvPr>
        </p:nvSpPr>
        <p:spPr>
          <a:xfrm>
            <a:off x="766764" y="2171753"/>
            <a:ext cx="5721122" cy="1107996"/>
          </a:xfrm>
        </p:spPr>
        <p:txBody>
          <a:bodyPr anchor="b"/>
          <a:lstStyle>
            <a:lvl1pPr algn="l">
              <a:lnSpc>
                <a:spcPct val="100000"/>
              </a:lnSpc>
              <a:defRPr sz="3600">
                <a:solidFill>
                  <a:schemeClr val="bg1"/>
                </a:solidFill>
              </a:defRPr>
            </a:lvl1pPr>
          </a:lstStyle>
          <a:p>
            <a:r>
              <a:rPr lang="nl-NL" dirty="0"/>
              <a:t>PRESENTATIE</a:t>
            </a:r>
            <a:br>
              <a:rPr lang="nl-NL" dirty="0"/>
            </a:br>
            <a:r>
              <a:rPr lang="nl-NL" dirty="0"/>
              <a:t>TITEL</a:t>
            </a:r>
          </a:p>
        </p:txBody>
      </p:sp>
      <p:sp>
        <p:nvSpPr>
          <p:cNvPr id="3" name="Ondertitel 2">
            <a:extLst>
              <a:ext uri="{FF2B5EF4-FFF2-40B4-BE49-F238E27FC236}">
                <a16:creationId xmlns:a16="http://schemas.microsoft.com/office/drawing/2014/main" id="{14BE9627-AB19-4C59-9CFE-D94AD5E90523}"/>
              </a:ext>
            </a:extLst>
          </p:cNvPr>
          <p:cNvSpPr>
            <a:spLocks noGrp="1"/>
          </p:cNvSpPr>
          <p:nvPr>
            <p:ph type="subTitle" idx="1" hasCustomPrompt="1"/>
          </p:nvPr>
        </p:nvSpPr>
        <p:spPr>
          <a:xfrm>
            <a:off x="766763" y="3615099"/>
            <a:ext cx="3769181" cy="1946365"/>
          </a:xfrm>
        </p:spPr>
        <p:txBody>
          <a:bodyPr>
            <a:noAutofit/>
          </a:bodyPr>
          <a:lstStyle>
            <a:lvl1pPr marL="0" indent="0" algn="l">
              <a:buNone/>
              <a:defRPr sz="2000" spc="-2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subtitel onder de titel</a:t>
            </a:r>
          </a:p>
        </p:txBody>
      </p:sp>
      <p:grpSp>
        <p:nvGrpSpPr>
          <p:cNvPr id="7" name="Groep 6">
            <a:extLst>
              <a:ext uri="{FF2B5EF4-FFF2-40B4-BE49-F238E27FC236}">
                <a16:creationId xmlns:a16="http://schemas.microsoft.com/office/drawing/2014/main" id="{94936B73-96C0-490B-A963-6E418BBE2FFC}"/>
              </a:ext>
            </a:extLst>
          </p:cNvPr>
          <p:cNvGrpSpPr/>
          <p:nvPr userDrawn="1"/>
        </p:nvGrpSpPr>
        <p:grpSpPr>
          <a:xfrm>
            <a:off x="0" y="3406140"/>
            <a:ext cx="6487886" cy="55517"/>
            <a:chOff x="0" y="1471262"/>
            <a:chExt cx="6471285" cy="76200"/>
          </a:xfrm>
        </p:grpSpPr>
        <p:sp>
          <p:nvSpPr>
            <p:cNvPr id="8" name="object 2">
              <a:extLst>
                <a:ext uri="{FF2B5EF4-FFF2-40B4-BE49-F238E27FC236}">
                  <a16:creationId xmlns:a16="http://schemas.microsoft.com/office/drawing/2014/main" id="{2D23CEAD-73AF-4339-A4B0-01B150264EBF}"/>
                </a:ext>
              </a:extLst>
            </p:cNvPr>
            <p:cNvSpPr/>
            <p:nvPr userDrawn="1"/>
          </p:nvSpPr>
          <p:spPr>
            <a:xfrm>
              <a:off x="0" y="1471262"/>
              <a:ext cx="6471285" cy="0"/>
            </a:xfrm>
            <a:custGeom>
              <a:avLst/>
              <a:gdLst/>
              <a:ahLst/>
              <a:cxnLst/>
              <a:rect l="l" t="t" r="r" b="b"/>
              <a:pathLst>
                <a:path w="6471285">
                  <a:moveTo>
                    <a:pt x="0" y="0"/>
                  </a:moveTo>
                  <a:lnTo>
                    <a:pt x="6471007" y="0"/>
                  </a:lnTo>
                </a:path>
              </a:pathLst>
            </a:custGeom>
            <a:ln w="20334">
              <a:solidFill>
                <a:schemeClr val="bg1"/>
              </a:solidFill>
            </a:ln>
          </p:spPr>
          <p:txBody>
            <a:bodyPr wrap="square" lIns="0" tIns="0" rIns="0" bIns="0" rtlCol="0"/>
            <a:lstStyle/>
            <a:p>
              <a:endParaRPr>
                <a:solidFill>
                  <a:schemeClr val="bg1"/>
                </a:solidFill>
              </a:endParaRPr>
            </a:p>
          </p:txBody>
        </p:sp>
        <p:sp>
          <p:nvSpPr>
            <p:cNvPr id="9" name="object 3">
              <a:extLst>
                <a:ext uri="{FF2B5EF4-FFF2-40B4-BE49-F238E27FC236}">
                  <a16:creationId xmlns:a16="http://schemas.microsoft.com/office/drawing/2014/main" id="{044F4F9C-490A-4A42-8209-627E0C3FAC40}"/>
                </a:ext>
              </a:extLst>
            </p:cNvPr>
            <p:cNvSpPr/>
            <p:nvPr userDrawn="1"/>
          </p:nvSpPr>
          <p:spPr>
            <a:xfrm>
              <a:off x="0" y="1547462"/>
              <a:ext cx="6471285" cy="0"/>
            </a:xfrm>
            <a:custGeom>
              <a:avLst/>
              <a:gdLst/>
              <a:ahLst/>
              <a:cxnLst/>
              <a:rect l="l" t="t" r="r" b="b"/>
              <a:pathLst>
                <a:path w="6471285">
                  <a:moveTo>
                    <a:pt x="0" y="0"/>
                  </a:moveTo>
                  <a:lnTo>
                    <a:pt x="6471007" y="0"/>
                  </a:lnTo>
                </a:path>
              </a:pathLst>
            </a:custGeom>
            <a:ln w="20334">
              <a:solidFill>
                <a:schemeClr val="bg1"/>
              </a:solidFill>
            </a:ln>
          </p:spPr>
          <p:txBody>
            <a:bodyPr wrap="square" lIns="0" tIns="0" rIns="0" bIns="0" rtlCol="0"/>
            <a:lstStyle/>
            <a:p>
              <a:endParaRPr>
                <a:solidFill>
                  <a:schemeClr val="bg1"/>
                </a:solidFill>
              </a:endParaRPr>
            </a:p>
          </p:txBody>
        </p:sp>
      </p:grpSp>
      <p:sp>
        <p:nvSpPr>
          <p:cNvPr id="13" name="Tijdelijke aanduiding voor datum 3">
            <a:extLst>
              <a:ext uri="{FF2B5EF4-FFF2-40B4-BE49-F238E27FC236}">
                <a16:creationId xmlns:a16="http://schemas.microsoft.com/office/drawing/2014/main" id="{4EB6C507-50B6-4588-A3BE-AA10838842B0}"/>
              </a:ext>
            </a:extLst>
          </p:cNvPr>
          <p:cNvSpPr>
            <a:spLocks noGrp="1"/>
          </p:cNvSpPr>
          <p:nvPr>
            <p:ph type="dt" sz="half" idx="2"/>
          </p:nvPr>
        </p:nvSpPr>
        <p:spPr>
          <a:xfrm>
            <a:off x="9840687" y="6296477"/>
            <a:ext cx="1584549" cy="365125"/>
          </a:xfrm>
          <a:prstGeom prst="rect">
            <a:avLst/>
          </a:prstGeom>
        </p:spPr>
        <p:txBody>
          <a:bodyPr vert="horz" lIns="0" tIns="0" rIns="0" bIns="0" rtlCol="0" anchor="ctr"/>
          <a:lstStyle>
            <a:lvl1pPr algn="l">
              <a:defRPr sz="900">
                <a:solidFill>
                  <a:schemeClr val="bg1"/>
                </a:solidFill>
                <a:latin typeface="Segoe UI Light" panose="020B0502040204020203" pitchFamily="34" charset="0"/>
                <a:cs typeface="Segoe UI Light" panose="020B0502040204020203" pitchFamily="34" charset="0"/>
              </a:defRPr>
            </a:lvl1pPr>
          </a:lstStyle>
          <a:p>
            <a:r>
              <a:rPr lang="nl-NL"/>
              <a:t>4 juni 2026</a:t>
            </a:r>
            <a:endParaRPr lang="nl-NL" dirty="0"/>
          </a:p>
        </p:txBody>
      </p:sp>
      <p:sp>
        <p:nvSpPr>
          <p:cNvPr id="16" name="Tijdelijke aanduiding voor voettekst 4">
            <a:extLst>
              <a:ext uri="{FF2B5EF4-FFF2-40B4-BE49-F238E27FC236}">
                <a16:creationId xmlns:a16="http://schemas.microsoft.com/office/drawing/2014/main" id="{AFC7D016-64FA-428D-BF18-B1E4CAD27A8F}"/>
              </a:ext>
            </a:extLst>
          </p:cNvPr>
          <p:cNvSpPr>
            <a:spLocks noGrp="1"/>
          </p:cNvSpPr>
          <p:nvPr>
            <p:ph type="ftr" sz="quarter" idx="3"/>
          </p:nvPr>
        </p:nvSpPr>
        <p:spPr>
          <a:xfrm>
            <a:off x="5638800" y="6296477"/>
            <a:ext cx="4037044" cy="365125"/>
          </a:xfrm>
          <a:prstGeom prst="rect">
            <a:avLst/>
          </a:prstGeom>
        </p:spPr>
        <p:txBody>
          <a:bodyPr vert="horz" lIns="91440" tIns="45720" rIns="0" bIns="45720" rtlCol="0" anchor="ctr"/>
          <a:lstStyle>
            <a:lvl1pPr algn="r">
              <a:defRPr sz="900">
                <a:solidFill>
                  <a:schemeClr val="bg1"/>
                </a:solidFill>
                <a:latin typeface="Segoe UI Light" panose="020B0502040204020203" pitchFamily="34" charset="0"/>
                <a:cs typeface="Segoe UI Light" panose="020B0502040204020203" pitchFamily="34" charset="0"/>
              </a:defRPr>
            </a:lvl1pPr>
          </a:lstStyle>
          <a:p>
            <a:r>
              <a:rPr lang="nl-NL"/>
              <a:t>De fiets als hulpmiddel in centrumgebieden</a:t>
            </a:r>
            <a:endParaRPr lang="nl-NL" dirty="0"/>
          </a:p>
        </p:txBody>
      </p:sp>
      <p:sp>
        <p:nvSpPr>
          <p:cNvPr id="17" name="Tijdelijke aanduiding voor dianummer 5">
            <a:extLst>
              <a:ext uri="{FF2B5EF4-FFF2-40B4-BE49-F238E27FC236}">
                <a16:creationId xmlns:a16="http://schemas.microsoft.com/office/drawing/2014/main" id="{6D31275B-6700-4F15-A12C-C80A875752BB}"/>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bg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
        <p:nvSpPr>
          <p:cNvPr id="18" name="Tekstvak 17">
            <a:extLst>
              <a:ext uri="{FF2B5EF4-FFF2-40B4-BE49-F238E27FC236}">
                <a16:creationId xmlns:a16="http://schemas.microsoft.com/office/drawing/2014/main" id="{77D7906B-A461-459D-A719-8BF5FF270746}"/>
              </a:ext>
            </a:extLst>
          </p:cNvPr>
          <p:cNvSpPr txBox="1"/>
          <p:nvPr userDrawn="1"/>
        </p:nvSpPr>
        <p:spPr>
          <a:xfrm>
            <a:off x="9675845" y="6296477"/>
            <a:ext cx="164842" cy="365125"/>
          </a:xfrm>
          <a:prstGeom prst="rect">
            <a:avLst/>
          </a:prstGeom>
          <a:noFill/>
        </p:spPr>
        <p:txBody>
          <a:bodyPr wrap="square" lIns="0" tIns="0" rIns="0" bIns="0" rtlCol="0" anchor="ctr">
            <a:noAutofit/>
          </a:bodyPr>
          <a:lstStyle/>
          <a:p>
            <a:pPr algn="ctr"/>
            <a:r>
              <a:rPr lang="nl-NL" sz="900" dirty="0">
                <a:solidFill>
                  <a:schemeClr val="bg1"/>
                </a:solidFill>
                <a:latin typeface="Segoe UI Light" panose="020B0502040204020203" pitchFamily="34" charset="0"/>
                <a:cs typeface="Segoe UI Light" panose="020B0502040204020203" pitchFamily="34" charset="0"/>
              </a:rPr>
              <a:t>-</a:t>
            </a:r>
          </a:p>
        </p:txBody>
      </p:sp>
      <p:pic>
        <p:nvPicPr>
          <p:cNvPr id="21" name="Graphic 20">
            <a:extLst>
              <a:ext uri="{FF2B5EF4-FFF2-40B4-BE49-F238E27FC236}">
                <a16:creationId xmlns:a16="http://schemas.microsoft.com/office/drawing/2014/main" id="{415BD839-5004-4068-B6C5-5716AF8D32B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87600" y="6328800"/>
            <a:ext cx="319425" cy="319425"/>
          </a:xfrm>
          <a:prstGeom prst="rect">
            <a:avLst/>
          </a:prstGeom>
        </p:spPr>
      </p:pic>
    </p:spTree>
    <p:extLst>
      <p:ext uri="{BB962C8B-B14F-4D97-AF65-F5344CB8AC3E}">
        <p14:creationId xmlns:p14="http://schemas.microsoft.com/office/powerpoint/2010/main" val="102146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 fill="hold"/>
                                        <p:tgtEl>
                                          <p:spTgt spid="2"/>
                                        </p:tgtEl>
                                        <p:attrNameLst>
                                          <p:attrName>ppt_x</p:attrName>
                                        </p:attrNameLst>
                                      </p:cBhvr>
                                      <p:tavLst>
                                        <p:tav tm="0">
                                          <p:val>
                                            <p:strVal val="#ppt_x"/>
                                          </p:val>
                                        </p:tav>
                                        <p:tav tm="100000">
                                          <p:val>
                                            <p:strVal val="#ppt_x"/>
                                          </p:val>
                                        </p:tav>
                                      </p:tavLst>
                                    </p:anim>
                                    <p:anim calcmode="lin" valueType="num">
                                      <p:cBhvr additive="base">
                                        <p:cTn id="8" dur="15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50"/>
                            </p:stCondLst>
                            <p:childTnLst>
                              <p:par>
                                <p:cTn id="10" presetID="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00" fill="hold"/>
                                        <p:tgtEl>
                                          <p:spTgt spid="7"/>
                                        </p:tgtEl>
                                        <p:attrNameLst>
                                          <p:attrName>ppt_x</p:attrName>
                                        </p:attrNameLst>
                                      </p:cBhvr>
                                      <p:tavLst>
                                        <p:tav tm="0">
                                          <p:val>
                                            <p:strVal val="0-#ppt_w/2"/>
                                          </p:val>
                                        </p:tav>
                                        <p:tav tm="100000">
                                          <p:val>
                                            <p:strVal val="#ppt_x"/>
                                          </p:val>
                                        </p:tav>
                                      </p:tavLst>
                                    </p:anim>
                                    <p:anim calcmode="lin" valueType="num">
                                      <p:cBhvr additive="base">
                                        <p:cTn id="13" dur="2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350"/>
                            </p:stCondLst>
                            <p:childTnLst>
                              <p:par>
                                <p:cTn id="15" presetID="10" presetClass="entr" presetSubtype="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Lst>
      </p:bldP>
    </p:bld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Dia met kleine teks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0D1355-C620-496B-B7C0-FF8385D053DB}"/>
              </a:ext>
            </a:extLst>
          </p:cNvPr>
          <p:cNvSpPr>
            <a:spLocks noGrp="1"/>
          </p:cNvSpPr>
          <p:nvPr>
            <p:ph type="title" hasCustomPrompt="1"/>
          </p:nvPr>
        </p:nvSpPr>
        <p:spPr/>
        <p:txBody>
          <a:bodyPr/>
          <a:lstStyle>
            <a:lvl1pPr>
              <a:defRPr/>
            </a:lvl1pPr>
          </a:lstStyle>
          <a:p>
            <a:r>
              <a:rPr lang="nl-NL" dirty="0"/>
              <a:t>TITEL</a:t>
            </a:r>
          </a:p>
        </p:txBody>
      </p:sp>
      <p:sp>
        <p:nvSpPr>
          <p:cNvPr id="3" name="Tijdelijke aanduiding voor inhoud 2">
            <a:extLst>
              <a:ext uri="{FF2B5EF4-FFF2-40B4-BE49-F238E27FC236}">
                <a16:creationId xmlns:a16="http://schemas.microsoft.com/office/drawing/2014/main" id="{7E665817-04BA-4683-98ED-D301CFA00132}"/>
              </a:ext>
            </a:extLst>
          </p:cNvPr>
          <p:cNvSpPr>
            <a:spLocks noGrp="1"/>
          </p:cNvSpPr>
          <p:nvPr>
            <p:ph idx="1"/>
          </p:nvPr>
        </p:nvSpPr>
        <p:spPr/>
        <p:txBody>
          <a:bodyPr>
            <a:noAutofit/>
          </a:bodyPr>
          <a:lstStyle>
            <a:lvl1pPr>
              <a:defRPr sz="1100"/>
            </a:lvl1pPr>
            <a:lvl2pPr>
              <a:defRPr sz="1050"/>
            </a:lvl2pPr>
            <a:lvl3pPr>
              <a:defRPr sz="1000"/>
            </a:lvl3pPr>
            <a:lvl4pPr>
              <a:defRPr sz="900"/>
            </a:lvl4pPr>
            <a:lvl5pPr>
              <a:defRPr sz="900"/>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85F2F693-9F02-426C-9092-6A2FE2BC4CE0}"/>
              </a:ext>
            </a:extLst>
          </p:cNvPr>
          <p:cNvSpPr>
            <a:spLocks noGrp="1"/>
          </p:cNvSpPr>
          <p:nvPr>
            <p:ph type="dt" sz="half" idx="10"/>
          </p:nvPr>
        </p:nvSpPr>
        <p:spPr/>
        <p:txBody>
          <a:bodyPr/>
          <a:lstStyle/>
          <a:p>
            <a:r>
              <a:rPr lang="nl-NL"/>
              <a:t>4 juni 2026</a:t>
            </a:r>
            <a:endParaRPr lang="nl-NL" dirty="0"/>
          </a:p>
        </p:txBody>
      </p:sp>
      <p:sp>
        <p:nvSpPr>
          <p:cNvPr id="5" name="Tijdelijke aanduiding voor voettekst 4">
            <a:extLst>
              <a:ext uri="{FF2B5EF4-FFF2-40B4-BE49-F238E27FC236}">
                <a16:creationId xmlns:a16="http://schemas.microsoft.com/office/drawing/2014/main" id="{614C0395-E608-4287-9E0D-A162245D06D6}"/>
              </a:ext>
            </a:extLst>
          </p:cNvPr>
          <p:cNvSpPr>
            <a:spLocks noGrp="1"/>
          </p:cNvSpPr>
          <p:nvPr>
            <p:ph type="ftr" sz="quarter" idx="11"/>
          </p:nvPr>
        </p:nvSpPr>
        <p:spPr/>
        <p:txBody>
          <a:bodyPr/>
          <a:lstStyle/>
          <a:p>
            <a:r>
              <a:rPr lang="nl-NL"/>
              <a:t>De fiets als hulpmiddel in centrumgebieden</a:t>
            </a:r>
            <a:endParaRPr lang="nl-NL" dirty="0"/>
          </a:p>
        </p:txBody>
      </p:sp>
      <p:grpSp>
        <p:nvGrpSpPr>
          <p:cNvPr id="7" name="Groep 6">
            <a:extLst>
              <a:ext uri="{FF2B5EF4-FFF2-40B4-BE49-F238E27FC236}">
                <a16:creationId xmlns:a16="http://schemas.microsoft.com/office/drawing/2014/main" id="{78027DF0-9415-4170-8ADB-B1BAB8B8A99B}"/>
              </a:ext>
            </a:extLst>
          </p:cNvPr>
          <p:cNvGrpSpPr/>
          <p:nvPr userDrawn="1"/>
        </p:nvGrpSpPr>
        <p:grpSpPr>
          <a:xfrm>
            <a:off x="1" y="1471262"/>
            <a:ext cx="8690428" cy="45719"/>
            <a:chOff x="0" y="1471262"/>
            <a:chExt cx="6471285" cy="76200"/>
          </a:xfrm>
        </p:grpSpPr>
        <p:sp>
          <p:nvSpPr>
            <p:cNvPr id="8" name="object 2">
              <a:extLst>
                <a:ext uri="{FF2B5EF4-FFF2-40B4-BE49-F238E27FC236}">
                  <a16:creationId xmlns:a16="http://schemas.microsoft.com/office/drawing/2014/main" id="{3EB99FB1-FFA5-44A1-9E60-7ABA246665A8}"/>
                </a:ext>
              </a:extLst>
            </p:cNvPr>
            <p:cNvSpPr/>
            <p:nvPr userDrawn="1"/>
          </p:nvSpPr>
          <p:spPr>
            <a:xfrm>
              <a:off x="0" y="1471262"/>
              <a:ext cx="6471285" cy="0"/>
            </a:xfrm>
            <a:custGeom>
              <a:avLst/>
              <a:gdLst/>
              <a:ahLst/>
              <a:cxnLst/>
              <a:rect l="l" t="t" r="r" b="b"/>
              <a:pathLst>
                <a:path w="6471285">
                  <a:moveTo>
                    <a:pt x="0" y="0"/>
                  </a:moveTo>
                  <a:lnTo>
                    <a:pt x="6471007" y="0"/>
                  </a:lnTo>
                </a:path>
              </a:pathLst>
            </a:custGeom>
            <a:ln w="20334">
              <a:solidFill>
                <a:srgbClr val="000000"/>
              </a:solidFill>
            </a:ln>
          </p:spPr>
          <p:txBody>
            <a:bodyPr wrap="square" lIns="0" tIns="0" rIns="0" bIns="0" rtlCol="0"/>
            <a:lstStyle/>
            <a:p>
              <a:endParaRPr/>
            </a:p>
          </p:txBody>
        </p:sp>
        <p:sp>
          <p:nvSpPr>
            <p:cNvPr id="9" name="object 3">
              <a:extLst>
                <a:ext uri="{FF2B5EF4-FFF2-40B4-BE49-F238E27FC236}">
                  <a16:creationId xmlns:a16="http://schemas.microsoft.com/office/drawing/2014/main" id="{27207179-8DD0-48DD-9E9B-3203C8C3DF91}"/>
                </a:ext>
              </a:extLst>
            </p:cNvPr>
            <p:cNvSpPr/>
            <p:nvPr userDrawn="1"/>
          </p:nvSpPr>
          <p:spPr>
            <a:xfrm>
              <a:off x="0" y="1547462"/>
              <a:ext cx="6471285" cy="0"/>
            </a:xfrm>
            <a:custGeom>
              <a:avLst/>
              <a:gdLst/>
              <a:ahLst/>
              <a:cxnLst/>
              <a:rect l="l" t="t" r="r" b="b"/>
              <a:pathLst>
                <a:path w="6471285">
                  <a:moveTo>
                    <a:pt x="0" y="0"/>
                  </a:moveTo>
                  <a:lnTo>
                    <a:pt x="6471007" y="0"/>
                  </a:lnTo>
                </a:path>
              </a:pathLst>
            </a:custGeom>
            <a:ln w="20334">
              <a:solidFill>
                <a:srgbClr val="000000"/>
              </a:solidFill>
            </a:ln>
          </p:spPr>
          <p:txBody>
            <a:bodyPr wrap="square" lIns="0" tIns="0" rIns="0" bIns="0" rtlCol="0"/>
            <a:lstStyle/>
            <a:p>
              <a:endParaRPr/>
            </a:p>
          </p:txBody>
        </p:sp>
      </p:grpSp>
      <p:sp>
        <p:nvSpPr>
          <p:cNvPr id="10" name="Tijdelijke aanduiding voor dianummer 5">
            <a:extLst>
              <a:ext uri="{FF2B5EF4-FFF2-40B4-BE49-F238E27FC236}">
                <a16:creationId xmlns:a16="http://schemas.microsoft.com/office/drawing/2014/main" id="{945767F2-A36A-42F5-8A29-758D3FDED5C6}"/>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Tree>
    <p:extLst>
      <p:ext uri="{BB962C8B-B14F-4D97-AF65-F5344CB8AC3E}">
        <p14:creationId xmlns:p14="http://schemas.microsoft.com/office/powerpoint/2010/main" val="2745937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
                                        <p:tgtEl>
                                          <p:spTgt spid="2"/>
                                        </p:tgtEl>
                                      </p:cBhvr>
                                    </p:animEffect>
                                    <p:anim calcmode="lin" valueType="num">
                                      <p:cBhvr>
                                        <p:cTn id="8" dur="150" fill="hold"/>
                                        <p:tgtEl>
                                          <p:spTgt spid="2"/>
                                        </p:tgtEl>
                                        <p:attrNameLst>
                                          <p:attrName>ppt_x</p:attrName>
                                        </p:attrNameLst>
                                      </p:cBhvr>
                                      <p:tavLst>
                                        <p:tav tm="0">
                                          <p:val>
                                            <p:strVal val="#ppt_x"/>
                                          </p:val>
                                        </p:tav>
                                        <p:tav tm="100000">
                                          <p:val>
                                            <p:strVal val="#ppt_x"/>
                                          </p:val>
                                        </p:tav>
                                      </p:tavLst>
                                    </p:anim>
                                    <p:anim calcmode="lin" valueType="num">
                                      <p:cBhvr>
                                        <p:cTn id="9" dur="1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50"/>
                            </p:stCondLst>
                            <p:childTnLst>
                              <p:par>
                                <p:cTn id="11" presetID="2" presetClass="entr" presetSubtype="8" fill="hold" nodeType="afterEffect">
                                  <p:stCondLst>
                                    <p:cond delay="10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00" fill="hold"/>
                                        <p:tgtEl>
                                          <p:spTgt spid="7"/>
                                        </p:tgtEl>
                                        <p:attrNameLst>
                                          <p:attrName>ppt_x</p:attrName>
                                        </p:attrNameLst>
                                      </p:cBhvr>
                                      <p:tavLst>
                                        <p:tav tm="0">
                                          <p:val>
                                            <p:strVal val="0-#ppt_w/2"/>
                                          </p:val>
                                        </p:tav>
                                        <p:tav tm="100000">
                                          <p:val>
                                            <p:strVal val="#ppt_x"/>
                                          </p:val>
                                        </p:tav>
                                      </p:tavLst>
                                    </p:anim>
                                    <p:anim calcmode="lin" valueType="num">
                                      <p:cBhvr additive="base">
                                        <p:cTn id="14" dur="2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450"/>
                            </p:stCondLst>
                            <p:childTnLst>
                              <p:par>
                                <p:cTn id="16" presetID="10" presetClass="entr" presetSubtype="0" fill="hold" grpId="0" nodeType="afterEffect">
                                  <p:stCondLst>
                                    <p:cond delay="10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
                                        <p:tgtEl>
                                          <p:spTgt spid="3">
                                            <p:txEl>
                                              <p:pRg st="0" end="0"/>
                                            </p:txEl>
                                          </p:spTgt>
                                        </p:tgtEl>
                                      </p:cBhvr>
                                    </p:animEffect>
                                  </p:childTnLst>
                                </p:cTn>
                              </p:par>
                            </p:childTnLst>
                          </p:cTn>
                        </p:par>
                        <p:par>
                          <p:cTn id="19" fill="hold">
                            <p:stCondLst>
                              <p:cond delay="650"/>
                            </p:stCondLst>
                            <p:childTnLst>
                              <p:par>
                                <p:cTn id="20" presetID="10" presetClass="entr" presetSubtype="0" fill="hold" grpId="0" nodeType="afterEffect">
                                  <p:stCondLst>
                                    <p:cond delay="10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
                                        <p:tgtEl>
                                          <p:spTgt spid="3">
                                            <p:txEl>
                                              <p:pRg st="1" end="1"/>
                                            </p:txEl>
                                          </p:spTgt>
                                        </p:tgtEl>
                                      </p:cBhvr>
                                    </p:animEffect>
                                  </p:childTnLst>
                                </p:cTn>
                              </p:par>
                            </p:childTnLst>
                          </p:cTn>
                        </p:par>
                        <p:par>
                          <p:cTn id="23" fill="hold">
                            <p:stCondLst>
                              <p:cond delay="850"/>
                            </p:stCondLst>
                            <p:childTnLst>
                              <p:par>
                                <p:cTn id="24" presetID="10" presetClass="entr" presetSubtype="0" fill="hold" grpId="0" nodeType="afterEffect">
                                  <p:stCondLst>
                                    <p:cond delay="10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
                                        <p:tgtEl>
                                          <p:spTgt spid="3">
                                            <p:txEl>
                                              <p:pRg st="2" end="2"/>
                                            </p:txEl>
                                          </p:spTgt>
                                        </p:tgtEl>
                                      </p:cBhvr>
                                    </p:animEffect>
                                  </p:childTnLst>
                                </p:cTn>
                              </p:par>
                            </p:childTnLst>
                          </p:cTn>
                        </p:par>
                        <p:par>
                          <p:cTn id="27" fill="hold">
                            <p:stCondLst>
                              <p:cond delay="1050"/>
                            </p:stCondLst>
                            <p:childTnLst>
                              <p:par>
                                <p:cTn id="28" presetID="10" presetClass="entr" presetSubtype="0" fill="hold" grpId="0" nodeType="afterEffect">
                                  <p:stCondLst>
                                    <p:cond delay="10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
                                        <p:tgtEl>
                                          <p:spTgt spid="3">
                                            <p:txEl>
                                              <p:pRg st="3" end="3"/>
                                            </p:txEl>
                                          </p:spTgt>
                                        </p:tgtEl>
                                      </p:cBhvr>
                                    </p:animEffect>
                                  </p:childTnLst>
                                </p:cTn>
                              </p:par>
                            </p:childTnLst>
                          </p:cTn>
                        </p:par>
                        <p:par>
                          <p:cTn id="31" fill="hold">
                            <p:stCondLst>
                              <p:cond delay="1250"/>
                            </p:stCondLst>
                            <p:childTnLst>
                              <p:par>
                                <p:cTn id="32" presetID="10" presetClass="entr" presetSubtype="0" fill="hold" grpId="0" nodeType="afterEffect">
                                  <p:stCondLst>
                                    <p:cond delay="10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2">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3">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4">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5">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Lst>
      </p:bldP>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el en object met Kop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0D1355-C620-496B-B7C0-FF8385D053DB}"/>
              </a:ext>
            </a:extLst>
          </p:cNvPr>
          <p:cNvSpPr>
            <a:spLocks noGrp="1"/>
          </p:cNvSpPr>
          <p:nvPr>
            <p:ph type="title" hasCustomPrompt="1"/>
          </p:nvPr>
        </p:nvSpPr>
        <p:spPr/>
        <p:txBody>
          <a:bodyPr/>
          <a:lstStyle>
            <a:lvl1pPr>
              <a:defRPr baseline="0"/>
            </a:lvl1pPr>
          </a:lstStyle>
          <a:p>
            <a:r>
              <a:rPr lang="nl-NL" dirty="0"/>
              <a:t>TITEL PAGINA</a:t>
            </a:r>
          </a:p>
        </p:txBody>
      </p:sp>
      <p:sp>
        <p:nvSpPr>
          <p:cNvPr id="3" name="Tijdelijke aanduiding voor inhoud 2">
            <a:extLst>
              <a:ext uri="{FF2B5EF4-FFF2-40B4-BE49-F238E27FC236}">
                <a16:creationId xmlns:a16="http://schemas.microsoft.com/office/drawing/2014/main" id="{7E665817-04BA-4683-98ED-D301CFA00132}"/>
              </a:ext>
            </a:extLst>
          </p:cNvPr>
          <p:cNvSpPr>
            <a:spLocks noGrp="1"/>
          </p:cNvSpPr>
          <p:nvPr>
            <p:ph idx="1"/>
          </p:nvPr>
        </p:nvSpPr>
        <p:spPr/>
        <p:txBody>
          <a:bodyPr/>
          <a:lstStyle>
            <a:lvl1pPr>
              <a:defRPr b="1"/>
            </a:lvl1pPr>
            <a:lvl2pPr marL="179388" indent="-179388">
              <a:buFont typeface="Segoe UI" panose="020B0502040204020203" pitchFamily="34" charset="0"/>
              <a:buChar char="‐"/>
              <a:defRPr/>
            </a:lvl2pPr>
            <a:lvl3pPr marL="358775" indent="-179388">
              <a:buFont typeface="Arial" panose="020B0604020202020204" pitchFamily="34" charset="0"/>
              <a:buChar char="•"/>
              <a:tabLst>
                <a:tab pos="358775" algn="l"/>
              </a:tabLst>
              <a:defRPr/>
            </a:lvl3pPr>
            <a:lvl4pPr marL="625475" indent="-266700">
              <a:defRPr/>
            </a:lvl4pPr>
            <a:lvl5pPr marL="1828800" indent="-1470025">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85F2F693-9F02-426C-9092-6A2FE2BC4CE0}"/>
              </a:ext>
            </a:extLst>
          </p:cNvPr>
          <p:cNvSpPr>
            <a:spLocks noGrp="1"/>
          </p:cNvSpPr>
          <p:nvPr>
            <p:ph type="dt" sz="half" idx="10"/>
          </p:nvPr>
        </p:nvSpPr>
        <p:spPr/>
        <p:txBody>
          <a:bodyPr/>
          <a:lstStyle/>
          <a:p>
            <a:r>
              <a:rPr lang="nl-NL"/>
              <a:t>4 juni 2026</a:t>
            </a:r>
            <a:endParaRPr lang="nl-NL" dirty="0"/>
          </a:p>
        </p:txBody>
      </p:sp>
      <p:sp>
        <p:nvSpPr>
          <p:cNvPr id="5" name="Tijdelijke aanduiding voor voettekst 4">
            <a:extLst>
              <a:ext uri="{FF2B5EF4-FFF2-40B4-BE49-F238E27FC236}">
                <a16:creationId xmlns:a16="http://schemas.microsoft.com/office/drawing/2014/main" id="{614C0395-E608-4287-9E0D-A162245D06D6}"/>
              </a:ext>
            </a:extLst>
          </p:cNvPr>
          <p:cNvSpPr>
            <a:spLocks noGrp="1"/>
          </p:cNvSpPr>
          <p:nvPr>
            <p:ph type="ftr" sz="quarter" idx="11"/>
          </p:nvPr>
        </p:nvSpPr>
        <p:spPr/>
        <p:txBody>
          <a:bodyPr/>
          <a:lstStyle/>
          <a:p>
            <a:r>
              <a:rPr lang="nl-NL"/>
              <a:t>De fiets als hulpmiddel in centrumgebieden</a:t>
            </a:r>
            <a:endParaRPr lang="nl-NL" dirty="0"/>
          </a:p>
        </p:txBody>
      </p:sp>
      <p:grpSp>
        <p:nvGrpSpPr>
          <p:cNvPr id="7" name="Groep 6">
            <a:extLst>
              <a:ext uri="{FF2B5EF4-FFF2-40B4-BE49-F238E27FC236}">
                <a16:creationId xmlns:a16="http://schemas.microsoft.com/office/drawing/2014/main" id="{78027DF0-9415-4170-8ADB-B1BAB8B8A99B}"/>
              </a:ext>
            </a:extLst>
          </p:cNvPr>
          <p:cNvGrpSpPr/>
          <p:nvPr userDrawn="1"/>
        </p:nvGrpSpPr>
        <p:grpSpPr>
          <a:xfrm>
            <a:off x="1" y="1471262"/>
            <a:ext cx="8690428" cy="45719"/>
            <a:chOff x="0" y="1471262"/>
            <a:chExt cx="6471285" cy="76200"/>
          </a:xfrm>
        </p:grpSpPr>
        <p:sp>
          <p:nvSpPr>
            <p:cNvPr id="8" name="object 2">
              <a:extLst>
                <a:ext uri="{FF2B5EF4-FFF2-40B4-BE49-F238E27FC236}">
                  <a16:creationId xmlns:a16="http://schemas.microsoft.com/office/drawing/2014/main" id="{3EB99FB1-FFA5-44A1-9E60-7ABA246665A8}"/>
                </a:ext>
              </a:extLst>
            </p:cNvPr>
            <p:cNvSpPr/>
            <p:nvPr userDrawn="1"/>
          </p:nvSpPr>
          <p:spPr>
            <a:xfrm>
              <a:off x="0" y="1471262"/>
              <a:ext cx="6471285" cy="0"/>
            </a:xfrm>
            <a:custGeom>
              <a:avLst/>
              <a:gdLst/>
              <a:ahLst/>
              <a:cxnLst/>
              <a:rect l="l" t="t" r="r" b="b"/>
              <a:pathLst>
                <a:path w="6471285">
                  <a:moveTo>
                    <a:pt x="0" y="0"/>
                  </a:moveTo>
                  <a:lnTo>
                    <a:pt x="6471007" y="0"/>
                  </a:lnTo>
                </a:path>
              </a:pathLst>
            </a:custGeom>
            <a:ln w="20334">
              <a:solidFill>
                <a:srgbClr val="000000"/>
              </a:solidFill>
            </a:ln>
          </p:spPr>
          <p:txBody>
            <a:bodyPr wrap="square" lIns="0" tIns="0" rIns="0" bIns="0" rtlCol="0"/>
            <a:lstStyle/>
            <a:p>
              <a:endParaRPr/>
            </a:p>
          </p:txBody>
        </p:sp>
        <p:sp>
          <p:nvSpPr>
            <p:cNvPr id="9" name="object 3">
              <a:extLst>
                <a:ext uri="{FF2B5EF4-FFF2-40B4-BE49-F238E27FC236}">
                  <a16:creationId xmlns:a16="http://schemas.microsoft.com/office/drawing/2014/main" id="{27207179-8DD0-48DD-9E9B-3203C8C3DF91}"/>
                </a:ext>
              </a:extLst>
            </p:cNvPr>
            <p:cNvSpPr/>
            <p:nvPr userDrawn="1"/>
          </p:nvSpPr>
          <p:spPr>
            <a:xfrm>
              <a:off x="0" y="1547462"/>
              <a:ext cx="6471285" cy="0"/>
            </a:xfrm>
            <a:custGeom>
              <a:avLst/>
              <a:gdLst/>
              <a:ahLst/>
              <a:cxnLst/>
              <a:rect l="l" t="t" r="r" b="b"/>
              <a:pathLst>
                <a:path w="6471285">
                  <a:moveTo>
                    <a:pt x="0" y="0"/>
                  </a:moveTo>
                  <a:lnTo>
                    <a:pt x="6471007" y="0"/>
                  </a:lnTo>
                </a:path>
              </a:pathLst>
            </a:custGeom>
            <a:ln w="20334">
              <a:solidFill>
                <a:srgbClr val="000000"/>
              </a:solidFill>
            </a:ln>
          </p:spPr>
          <p:txBody>
            <a:bodyPr wrap="square" lIns="0" tIns="0" rIns="0" bIns="0" rtlCol="0"/>
            <a:lstStyle/>
            <a:p>
              <a:endParaRPr/>
            </a:p>
          </p:txBody>
        </p:sp>
      </p:grpSp>
      <p:sp>
        <p:nvSpPr>
          <p:cNvPr id="10" name="Tijdelijke aanduiding voor dianummer 5">
            <a:extLst>
              <a:ext uri="{FF2B5EF4-FFF2-40B4-BE49-F238E27FC236}">
                <a16:creationId xmlns:a16="http://schemas.microsoft.com/office/drawing/2014/main" id="{5F042F2E-F58C-407D-8A02-05DC75E3DE3D}"/>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Tree>
    <p:extLst>
      <p:ext uri="{BB962C8B-B14F-4D97-AF65-F5344CB8AC3E}">
        <p14:creationId xmlns:p14="http://schemas.microsoft.com/office/powerpoint/2010/main" val="1265293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
                                        <p:tgtEl>
                                          <p:spTgt spid="2"/>
                                        </p:tgtEl>
                                      </p:cBhvr>
                                    </p:animEffect>
                                    <p:anim calcmode="lin" valueType="num">
                                      <p:cBhvr>
                                        <p:cTn id="8" dur="150" fill="hold"/>
                                        <p:tgtEl>
                                          <p:spTgt spid="2"/>
                                        </p:tgtEl>
                                        <p:attrNameLst>
                                          <p:attrName>ppt_x</p:attrName>
                                        </p:attrNameLst>
                                      </p:cBhvr>
                                      <p:tavLst>
                                        <p:tav tm="0">
                                          <p:val>
                                            <p:strVal val="#ppt_x"/>
                                          </p:val>
                                        </p:tav>
                                        <p:tav tm="100000">
                                          <p:val>
                                            <p:strVal val="#ppt_x"/>
                                          </p:val>
                                        </p:tav>
                                      </p:tavLst>
                                    </p:anim>
                                    <p:anim calcmode="lin" valueType="num">
                                      <p:cBhvr>
                                        <p:cTn id="9" dur="1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50"/>
                            </p:stCondLst>
                            <p:childTnLst>
                              <p:par>
                                <p:cTn id="11" presetID="2" presetClass="entr" presetSubtype="8" fill="hold" nodeType="afterEffect">
                                  <p:stCondLst>
                                    <p:cond delay="10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00" fill="hold"/>
                                        <p:tgtEl>
                                          <p:spTgt spid="7"/>
                                        </p:tgtEl>
                                        <p:attrNameLst>
                                          <p:attrName>ppt_x</p:attrName>
                                        </p:attrNameLst>
                                      </p:cBhvr>
                                      <p:tavLst>
                                        <p:tav tm="0">
                                          <p:val>
                                            <p:strVal val="0-#ppt_w/2"/>
                                          </p:val>
                                        </p:tav>
                                        <p:tav tm="100000">
                                          <p:val>
                                            <p:strVal val="#ppt_x"/>
                                          </p:val>
                                        </p:tav>
                                      </p:tavLst>
                                    </p:anim>
                                    <p:anim calcmode="lin" valueType="num">
                                      <p:cBhvr additive="base">
                                        <p:cTn id="14" dur="2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450"/>
                            </p:stCondLst>
                            <p:childTnLst>
                              <p:par>
                                <p:cTn id="16" presetID="10" presetClass="entr" presetSubtype="0" fill="hold" grpId="0" nodeType="afterEffect">
                                  <p:stCondLst>
                                    <p:cond delay="10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
                                        <p:tgtEl>
                                          <p:spTgt spid="3">
                                            <p:txEl>
                                              <p:pRg st="0" end="0"/>
                                            </p:txEl>
                                          </p:spTgt>
                                        </p:tgtEl>
                                      </p:cBhvr>
                                    </p:animEffect>
                                  </p:childTnLst>
                                </p:cTn>
                              </p:par>
                            </p:childTnLst>
                          </p:cTn>
                        </p:par>
                        <p:par>
                          <p:cTn id="19" fill="hold">
                            <p:stCondLst>
                              <p:cond delay="650"/>
                            </p:stCondLst>
                            <p:childTnLst>
                              <p:par>
                                <p:cTn id="20" presetID="10" presetClass="entr" presetSubtype="0" fill="hold" grpId="0" nodeType="afterEffect">
                                  <p:stCondLst>
                                    <p:cond delay="10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
                                        <p:tgtEl>
                                          <p:spTgt spid="3">
                                            <p:txEl>
                                              <p:pRg st="1" end="1"/>
                                            </p:txEl>
                                          </p:spTgt>
                                        </p:tgtEl>
                                      </p:cBhvr>
                                    </p:animEffect>
                                  </p:childTnLst>
                                </p:cTn>
                              </p:par>
                            </p:childTnLst>
                          </p:cTn>
                        </p:par>
                        <p:par>
                          <p:cTn id="23" fill="hold">
                            <p:stCondLst>
                              <p:cond delay="850"/>
                            </p:stCondLst>
                            <p:childTnLst>
                              <p:par>
                                <p:cTn id="24" presetID="10" presetClass="entr" presetSubtype="0" fill="hold" grpId="0" nodeType="afterEffect">
                                  <p:stCondLst>
                                    <p:cond delay="10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
                                        <p:tgtEl>
                                          <p:spTgt spid="3">
                                            <p:txEl>
                                              <p:pRg st="2" end="2"/>
                                            </p:txEl>
                                          </p:spTgt>
                                        </p:tgtEl>
                                      </p:cBhvr>
                                    </p:animEffect>
                                  </p:childTnLst>
                                </p:cTn>
                              </p:par>
                            </p:childTnLst>
                          </p:cTn>
                        </p:par>
                        <p:par>
                          <p:cTn id="27" fill="hold">
                            <p:stCondLst>
                              <p:cond delay="1050"/>
                            </p:stCondLst>
                            <p:childTnLst>
                              <p:par>
                                <p:cTn id="28" presetID="10" presetClass="entr" presetSubtype="0" fill="hold" grpId="0" nodeType="afterEffect">
                                  <p:stCondLst>
                                    <p:cond delay="10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
                                        <p:tgtEl>
                                          <p:spTgt spid="3">
                                            <p:txEl>
                                              <p:pRg st="3" end="3"/>
                                            </p:txEl>
                                          </p:spTgt>
                                        </p:tgtEl>
                                      </p:cBhvr>
                                    </p:animEffect>
                                  </p:childTnLst>
                                </p:cTn>
                              </p:par>
                            </p:childTnLst>
                          </p:cTn>
                        </p:par>
                        <p:par>
                          <p:cTn id="31" fill="hold">
                            <p:stCondLst>
                              <p:cond delay="1250"/>
                            </p:stCondLst>
                            <p:childTnLst>
                              <p:par>
                                <p:cTn id="32" presetID="10" presetClass="entr" presetSubtype="0" fill="hold" grpId="0" nodeType="afterEffect">
                                  <p:stCondLst>
                                    <p:cond delay="10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2">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3">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4">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5">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Lst>
      </p:bldP>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wee kolomm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0D1355-C620-496B-B7C0-FF8385D053DB}"/>
              </a:ext>
            </a:extLst>
          </p:cNvPr>
          <p:cNvSpPr>
            <a:spLocks noGrp="1"/>
          </p:cNvSpPr>
          <p:nvPr>
            <p:ph type="title" hasCustomPrompt="1"/>
          </p:nvPr>
        </p:nvSpPr>
        <p:spPr/>
        <p:txBody>
          <a:bodyPr/>
          <a:lstStyle>
            <a:lvl1pPr>
              <a:defRPr baseline="0"/>
            </a:lvl1pPr>
          </a:lstStyle>
          <a:p>
            <a:r>
              <a:rPr lang="nl-NL" dirty="0"/>
              <a:t>TITEL PAGINA</a:t>
            </a:r>
          </a:p>
        </p:txBody>
      </p:sp>
      <p:sp>
        <p:nvSpPr>
          <p:cNvPr id="3" name="Tijdelijke aanduiding voor inhoud 2">
            <a:extLst>
              <a:ext uri="{FF2B5EF4-FFF2-40B4-BE49-F238E27FC236}">
                <a16:creationId xmlns:a16="http://schemas.microsoft.com/office/drawing/2014/main" id="{7E665817-04BA-4683-98ED-D301CFA00132}"/>
              </a:ext>
            </a:extLst>
          </p:cNvPr>
          <p:cNvSpPr>
            <a:spLocks noGrp="1"/>
          </p:cNvSpPr>
          <p:nvPr>
            <p:ph idx="1"/>
          </p:nvPr>
        </p:nvSpPr>
        <p:spPr>
          <a:xfrm>
            <a:off x="766763" y="1808163"/>
            <a:ext cx="5169803" cy="4105275"/>
          </a:xfrm>
        </p:spPr>
        <p:txBody>
          <a:bodyPr/>
          <a:lstStyle>
            <a:lvl1pPr>
              <a:defRPr b="1"/>
            </a:lvl1pPr>
            <a:lvl2pPr marL="179388" indent="-179388">
              <a:buFont typeface="Segoe UI" panose="020B0502040204020203" pitchFamily="34" charset="0"/>
              <a:buChar char="‐"/>
              <a:defRPr/>
            </a:lvl2pPr>
            <a:lvl3pPr marL="358775" indent="-179388">
              <a:buFont typeface="Arial" panose="020B0604020202020204" pitchFamily="34" charset="0"/>
              <a:buChar char="•"/>
              <a:tabLst>
                <a:tab pos="358775" algn="l"/>
              </a:tabLst>
              <a:defRPr/>
            </a:lvl3pPr>
            <a:lvl4pPr marL="625475" indent="-266700">
              <a:defRPr/>
            </a:lvl4pPr>
            <a:lvl5pPr marL="1828800" indent="-1470025">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85F2F693-9F02-426C-9092-6A2FE2BC4CE0}"/>
              </a:ext>
            </a:extLst>
          </p:cNvPr>
          <p:cNvSpPr>
            <a:spLocks noGrp="1"/>
          </p:cNvSpPr>
          <p:nvPr>
            <p:ph type="dt" sz="half" idx="10"/>
          </p:nvPr>
        </p:nvSpPr>
        <p:spPr/>
        <p:txBody>
          <a:bodyPr/>
          <a:lstStyle/>
          <a:p>
            <a:r>
              <a:rPr lang="nl-NL"/>
              <a:t>4 juni 2026</a:t>
            </a:r>
            <a:endParaRPr lang="nl-NL" dirty="0"/>
          </a:p>
        </p:txBody>
      </p:sp>
      <p:sp>
        <p:nvSpPr>
          <p:cNvPr id="5" name="Tijdelijke aanduiding voor voettekst 4">
            <a:extLst>
              <a:ext uri="{FF2B5EF4-FFF2-40B4-BE49-F238E27FC236}">
                <a16:creationId xmlns:a16="http://schemas.microsoft.com/office/drawing/2014/main" id="{614C0395-E608-4287-9E0D-A162245D06D6}"/>
              </a:ext>
            </a:extLst>
          </p:cNvPr>
          <p:cNvSpPr>
            <a:spLocks noGrp="1"/>
          </p:cNvSpPr>
          <p:nvPr>
            <p:ph type="ftr" sz="quarter" idx="11"/>
          </p:nvPr>
        </p:nvSpPr>
        <p:spPr/>
        <p:txBody>
          <a:bodyPr/>
          <a:lstStyle/>
          <a:p>
            <a:r>
              <a:rPr lang="nl-NL"/>
              <a:t>De fiets als hulpmiddel in centrumgebieden</a:t>
            </a:r>
            <a:endParaRPr lang="nl-NL" dirty="0"/>
          </a:p>
        </p:txBody>
      </p:sp>
      <p:grpSp>
        <p:nvGrpSpPr>
          <p:cNvPr id="7" name="Groep 6">
            <a:extLst>
              <a:ext uri="{FF2B5EF4-FFF2-40B4-BE49-F238E27FC236}">
                <a16:creationId xmlns:a16="http://schemas.microsoft.com/office/drawing/2014/main" id="{78027DF0-9415-4170-8ADB-B1BAB8B8A99B}"/>
              </a:ext>
            </a:extLst>
          </p:cNvPr>
          <p:cNvGrpSpPr/>
          <p:nvPr userDrawn="1"/>
        </p:nvGrpSpPr>
        <p:grpSpPr>
          <a:xfrm>
            <a:off x="1" y="1471262"/>
            <a:ext cx="8690428" cy="45719"/>
            <a:chOff x="0" y="1471262"/>
            <a:chExt cx="6471285" cy="76200"/>
          </a:xfrm>
        </p:grpSpPr>
        <p:sp>
          <p:nvSpPr>
            <p:cNvPr id="8" name="object 2">
              <a:extLst>
                <a:ext uri="{FF2B5EF4-FFF2-40B4-BE49-F238E27FC236}">
                  <a16:creationId xmlns:a16="http://schemas.microsoft.com/office/drawing/2014/main" id="{3EB99FB1-FFA5-44A1-9E60-7ABA246665A8}"/>
                </a:ext>
              </a:extLst>
            </p:cNvPr>
            <p:cNvSpPr/>
            <p:nvPr userDrawn="1"/>
          </p:nvSpPr>
          <p:spPr>
            <a:xfrm>
              <a:off x="0" y="1471262"/>
              <a:ext cx="6471285" cy="0"/>
            </a:xfrm>
            <a:custGeom>
              <a:avLst/>
              <a:gdLst/>
              <a:ahLst/>
              <a:cxnLst/>
              <a:rect l="l" t="t" r="r" b="b"/>
              <a:pathLst>
                <a:path w="6471285">
                  <a:moveTo>
                    <a:pt x="0" y="0"/>
                  </a:moveTo>
                  <a:lnTo>
                    <a:pt x="6471007" y="0"/>
                  </a:lnTo>
                </a:path>
              </a:pathLst>
            </a:custGeom>
            <a:ln w="20334">
              <a:solidFill>
                <a:srgbClr val="000000"/>
              </a:solidFill>
            </a:ln>
          </p:spPr>
          <p:txBody>
            <a:bodyPr wrap="square" lIns="0" tIns="0" rIns="0" bIns="0" rtlCol="0"/>
            <a:lstStyle/>
            <a:p>
              <a:endParaRPr/>
            </a:p>
          </p:txBody>
        </p:sp>
        <p:sp>
          <p:nvSpPr>
            <p:cNvPr id="9" name="object 3">
              <a:extLst>
                <a:ext uri="{FF2B5EF4-FFF2-40B4-BE49-F238E27FC236}">
                  <a16:creationId xmlns:a16="http://schemas.microsoft.com/office/drawing/2014/main" id="{27207179-8DD0-48DD-9E9B-3203C8C3DF91}"/>
                </a:ext>
              </a:extLst>
            </p:cNvPr>
            <p:cNvSpPr/>
            <p:nvPr userDrawn="1"/>
          </p:nvSpPr>
          <p:spPr>
            <a:xfrm>
              <a:off x="0" y="1547462"/>
              <a:ext cx="6471285" cy="0"/>
            </a:xfrm>
            <a:custGeom>
              <a:avLst/>
              <a:gdLst/>
              <a:ahLst/>
              <a:cxnLst/>
              <a:rect l="l" t="t" r="r" b="b"/>
              <a:pathLst>
                <a:path w="6471285">
                  <a:moveTo>
                    <a:pt x="0" y="0"/>
                  </a:moveTo>
                  <a:lnTo>
                    <a:pt x="6471007" y="0"/>
                  </a:lnTo>
                </a:path>
              </a:pathLst>
            </a:custGeom>
            <a:ln w="20334">
              <a:solidFill>
                <a:srgbClr val="000000"/>
              </a:solidFill>
            </a:ln>
          </p:spPr>
          <p:txBody>
            <a:bodyPr wrap="square" lIns="0" tIns="0" rIns="0" bIns="0" rtlCol="0"/>
            <a:lstStyle/>
            <a:p>
              <a:endParaRPr/>
            </a:p>
          </p:txBody>
        </p:sp>
      </p:grpSp>
      <p:sp>
        <p:nvSpPr>
          <p:cNvPr id="10" name="Tijdelijke aanduiding voor dianummer 5">
            <a:extLst>
              <a:ext uri="{FF2B5EF4-FFF2-40B4-BE49-F238E27FC236}">
                <a16:creationId xmlns:a16="http://schemas.microsoft.com/office/drawing/2014/main" id="{5F042F2E-F58C-407D-8A02-05DC75E3DE3D}"/>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
        <p:nvSpPr>
          <p:cNvPr id="11" name="Tijdelijke aanduiding voor inhoud 2">
            <a:extLst>
              <a:ext uri="{FF2B5EF4-FFF2-40B4-BE49-F238E27FC236}">
                <a16:creationId xmlns:a16="http://schemas.microsoft.com/office/drawing/2014/main" id="{6F597F00-1359-4A03-A41D-960A85607057}"/>
              </a:ext>
            </a:extLst>
          </p:cNvPr>
          <p:cNvSpPr>
            <a:spLocks noGrp="1"/>
          </p:cNvSpPr>
          <p:nvPr>
            <p:ph idx="12"/>
          </p:nvPr>
        </p:nvSpPr>
        <p:spPr>
          <a:xfrm>
            <a:off x="6255435" y="1808163"/>
            <a:ext cx="5169803" cy="4105275"/>
          </a:xfrm>
        </p:spPr>
        <p:txBody>
          <a:bodyPr/>
          <a:lstStyle>
            <a:lvl1pPr>
              <a:defRPr b="1"/>
            </a:lvl1pPr>
            <a:lvl2pPr marL="179388" indent="-179388">
              <a:buFont typeface="Segoe UI" panose="020B0502040204020203" pitchFamily="34" charset="0"/>
              <a:buChar char="‐"/>
              <a:defRPr/>
            </a:lvl2pPr>
            <a:lvl3pPr marL="358775" indent="-179388">
              <a:buFont typeface="Arial" panose="020B0604020202020204" pitchFamily="34" charset="0"/>
              <a:buChar char="•"/>
              <a:tabLst>
                <a:tab pos="358775" algn="l"/>
              </a:tabLst>
              <a:defRPr/>
            </a:lvl3pPr>
            <a:lvl4pPr marL="625475" indent="-266700">
              <a:defRPr/>
            </a:lvl4pPr>
            <a:lvl5pPr marL="1828800" indent="-1470025">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1455971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
                                        <p:tgtEl>
                                          <p:spTgt spid="2"/>
                                        </p:tgtEl>
                                      </p:cBhvr>
                                    </p:animEffect>
                                    <p:anim calcmode="lin" valueType="num">
                                      <p:cBhvr>
                                        <p:cTn id="8" dur="150" fill="hold"/>
                                        <p:tgtEl>
                                          <p:spTgt spid="2"/>
                                        </p:tgtEl>
                                        <p:attrNameLst>
                                          <p:attrName>ppt_x</p:attrName>
                                        </p:attrNameLst>
                                      </p:cBhvr>
                                      <p:tavLst>
                                        <p:tav tm="0">
                                          <p:val>
                                            <p:strVal val="#ppt_x"/>
                                          </p:val>
                                        </p:tav>
                                        <p:tav tm="100000">
                                          <p:val>
                                            <p:strVal val="#ppt_x"/>
                                          </p:val>
                                        </p:tav>
                                      </p:tavLst>
                                    </p:anim>
                                    <p:anim calcmode="lin" valueType="num">
                                      <p:cBhvr>
                                        <p:cTn id="9" dur="1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50"/>
                            </p:stCondLst>
                            <p:childTnLst>
                              <p:par>
                                <p:cTn id="11" presetID="2" presetClass="entr" presetSubtype="8" fill="hold" nodeType="afterEffect">
                                  <p:stCondLst>
                                    <p:cond delay="10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00" fill="hold"/>
                                        <p:tgtEl>
                                          <p:spTgt spid="7"/>
                                        </p:tgtEl>
                                        <p:attrNameLst>
                                          <p:attrName>ppt_x</p:attrName>
                                        </p:attrNameLst>
                                      </p:cBhvr>
                                      <p:tavLst>
                                        <p:tav tm="0">
                                          <p:val>
                                            <p:strVal val="0-#ppt_w/2"/>
                                          </p:val>
                                        </p:tav>
                                        <p:tav tm="100000">
                                          <p:val>
                                            <p:strVal val="#ppt_x"/>
                                          </p:val>
                                        </p:tav>
                                      </p:tavLst>
                                    </p:anim>
                                    <p:anim calcmode="lin" valueType="num">
                                      <p:cBhvr additive="base">
                                        <p:cTn id="14" dur="2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450"/>
                            </p:stCondLst>
                            <p:childTnLst>
                              <p:par>
                                <p:cTn id="16" presetID="10" presetClass="entr" presetSubtype="0" fill="hold" grpId="0" nodeType="afterEffect">
                                  <p:stCondLst>
                                    <p:cond delay="10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
                                        <p:tgtEl>
                                          <p:spTgt spid="3">
                                            <p:txEl>
                                              <p:pRg st="0" end="0"/>
                                            </p:txEl>
                                          </p:spTgt>
                                        </p:tgtEl>
                                      </p:cBhvr>
                                    </p:animEffect>
                                  </p:childTnLst>
                                </p:cTn>
                              </p:par>
                            </p:childTnLst>
                          </p:cTn>
                        </p:par>
                        <p:par>
                          <p:cTn id="19" fill="hold">
                            <p:stCondLst>
                              <p:cond delay="650"/>
                            </p:stCondLst>
                            <p:childTnLst>
                              <p:par>
                                <p:cTn id="20" presetID="10" presetClass="entr" presetSubtype="0" fill="hold" grpId="0" nodeType="afterEffect">
                                  <p:stCondLst>
                                    <p:cond delay="10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100"/>
                                        <p:tgtEl>
                                          <p:spTgt spid="3">
                                            <p:txEl>
                                              <p:pRg st="1" end="1"/>
                                            </p:txEl>
                                          </p:spTgt>
                                        </p:tgtEl>
                                      </p:cBhvr>
                                    </p:animEffect>
                                  </p:childTnLst>
                                </p:cTn>
                              </p:par>
                            </p:childTnLst>
                          </p:cTn>
                        </p:par>
                        <p:par>
                          <p:cTn id="23" fill="hold">
                            <p:stCondLst>
                              <p:cond delay="850"/>
                            </p:stCondLst>
                            <p:childTnLst>
                              <p:par>
                                <p:cTn id="24" presetID="10" presetClass="entr" presetSubtype="0" fill="hold" grpId="0" nodeType="afterEffect">
                                  <p:stCondLst>
                                    <p:cond delay="10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
                                        <p:tgtEl>
                                          <p:spTgt spid="3">
                                            <p:txEl>
                                              <p:pRg st="2" end="2"/>
                                            </p:txEl>
                                          </p:spTgt>
                                        </p:tgtEl>
                                      </p:cBhvr>
                                    </p:animEffect>
                                  </p:childTnLst>
                                </p:cTn>
                              </p:par>
                            </p:childTnLst>
                          </p:cTn>
                        </p:par>
                        <p:par>
                          <p:cTn id="27" fill="hold">
                            <p:stCondLst>
                              <p:cond delay="1050"/>
                            </p:stCondLst>
                            <p:childTnLst>
                              <p:par>
                                <p:cTn id="28" presetID="10" presetClass="entr" presetSubtype="0" fill="hold" grpId="0" nodeType="afterEffect">
                                  <p:stCondLst>
                                    <p:cond delay="10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
                                        <p:tgtEl>
                                          <p:spTgt spid="3">
                                            <p:txEl>
                                              <p:pRg st="3" end="3"/>
                                            </p:txEl>
                                          </p:spTgt>
                                        </p:tgtEl>
                                      </p:cBhvr>
                                    </p:animEffect>
                                  </p:childTnLst>
                                </p:cTn>
                              </p:par>
                            </p:childTnLst>
                          </p:cTn>
                        </p:par>
                        <p:par>
                          <p:cTn id="31" fill="hold">
                            <p:stCondLst>
                              <p:cond delay="1250"/>
                            </p:stCondLst>
                            <p:childTnLst>
                              <p:par>
                                <p:cTn id="32" presetID="10" presetClass="entr" presetSubtype="0" fill="hold" grpId="0" nodeType="afterEffect">
                                  <p:stCondLst>
                                    <p:cond delay="10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
                                        <p:tgtEl>
                                          <p:spTgt spid="3">
                                            <p:txEl>
                                              <p:pRg st="4" end="4"/>
                                            </p:txEl>
                                          </p:spTgt>
                                        </p:tgtEl>
                                      </p:cBhvr>
                                    </p:animEffect>
                                  </p:childTnLst>
                                </p:cTn>
                              </p:par>
                            </p:childTnLst>
                          </p:cTn>
                        </p:par>
                        <p:par>
                          <p:cTn id="35" fill="hold">
                            <p:stCondLst>
                              <p:cond delay="1450"/>
                            </p:stCondLst>
                            <p:childTnLst>
                              <p:par>
                                <p:cTn id="36" presetID="10" presetClass="entr" presetSubtype="0" fill="hold" grpId="0" nodeType="afterEffect">
                                  <p:stCondLst>
                                    <p:cond delay="100"/>
                                  </p:stCondLst>
                                  <p:childTnLst>
                                    <p:set>
                                      <p:cBhvr>
                                        <p:cTn id="37" dur="1" fill="hold">
                                          <p:stCondLst>
                                            <p:cond delay="0"/>
                                          </p:stCondLst>
                                        </p:cTn>
                                        <p:tgtEl>
                                          <p:spTgt spid="11">
                                            <p:txEl>
                                              <p:pRg st="0" end="0"/>
                                            </p:txEl>
                                          </p:spTgt>
                                        </p:tgtEl>
                                        <p:attrNameLst>
                                          <p:attrName>style.visibility</p:attrName>
                                        </p:attrNameLst>
                                      </p:cBhvr>
                                      <p:to>
                                        <p:strVal val="visible"/>
                                      </p:to>
                                    </p:set>
                                    <p:animEffect transition="in" filter="fade">
                                      <p:cBhvr>
                                        <p:cTn id="38" dur="100"/>
                                        <p:tgtEl>
                                          <p:spTgt spid="11">
                                            <p:txEl>
                                              <p:pRg st="0" end="0"/>
                                            </p:txEl>
                                          </p:spTgt>
                                        </p:tgtEl>
                                      </p:cBhvr>
                                    </p:animEffect>
                                  </p:childTnLst>
                                </p:cTn>
                              </p:par>
                            </p:childTnLst>
                          </p:cTn>
                        </p:par>
                        <p:par>
                          <p:cTn id="39" fill="hold">
                            <p:stCondLst>
                              <p:cond delay="1650"/>
                            </p:stCondLst>
                            <p:childTnLst>
                              <p:par>
                                <p:cTn id="40" presetID="10" presetClass="entr" presetSubtype="0" fill="hold" grpId="0" nodeType="afterEffect">
                                  <p:stCondLst>
                                    <p:cond delay="100"/>
                                  </p:stCondLst>
                                  <p:childTnLst>
                                    <p:set>
                                      <p:cBhvr>
                                        <p:cTn id="41" dur="1" fill="hold">
                                          <p:stCondLst>
                                            <p:cond delay="0"/>
                                          </p:stCondLst>
                                        </p:cTn>
                                        <p:tgtEl>
                                          <p:spTgt spid="11">
                                            <p:txEl>
                                              <p:pRg st="1" end="1"/>
                                            </p:txEl>
                                          </p:spTgt>
                                        </p:tgtEl>
                                        <p:attrNameLst>
                                          <p:attrName>style.visibility</p:attrName>
                                        </p:attrNameLst>
                                      </p:cBhvr>
                                      <p:to>
                                        <p:strVal val="visible"/>
                                      </p:to>
                                    </p:set>
                                    <p:animEffect transition="in" filter="fade">
                                      <p:cBhvr>
                                        <p:cTn id="42" dur="100"/>
                                        <p:tgtEl>
                                          <p:spTgt spid="11">
                                            <p:txEl>
                                              <p:pRg st="1" end="1"/>
                                            </p:txEl>
                                          </p:spTgt>
                                        </p:tgtEl>
                                      </p:cBhvr>
                                    </p:animEffect>
                                  </p:childTnLst>
                                </p:cTn>
                              </p:par>
                            </p:childTnLst>
                          </p:cTn>
                        </p:par>
                        <p:par>
                          <p:cTn id="43" fill="hold">
                            <p:stCondLst>
                              <p:cond delay="1850"/>
                            </p:stCondLst>
                            <p:childTnLst>
                              <p:par>
                                <p:cTn id="44" presetID="10" presetClass="entr" presetSubtype="0" fill="hold" grpId="0" nodeType="afterEffect">
                                  <p:stCondLst>
                                    <p:cond delay="100"/>
                                  </p:stCondLst>
                                  <p:childTnLst>
                                    <p:set>
                                      <p:cBhvr>
                                        <p:cTn id="45" dur="1" fill="hold">
                                          <p:stCondLst>
                                            <p:cond delay="0"/>
                                          </p:stCondLst>
                                        </p:cTn>
                                        <p:tgtEl>
                                          <p:spTgt spid="11">
                                            <p:txEl>
                                              <p:pRg st="2" end="2"/>
                                            </p:txEl>
                                          </p:spTgt>
                                        </p:tgtEl>
                                        <p:attrNameLst>
                                          <p:attrName>style.visibility</p:attrName>
                                        </p:attrNameLst>
                                      </p:cBhvr>
                                      <p:to>
                                        <p:strVal val="visible"/>
                                      </p:to>
                                    </p:set>
                                    <p:animEffect transition="in" filter="fade">
                                      <p:cBhvr>
                                        <p:cTn id="46" dur="100"/>
                                        <p:tgtEl>
                                          <p:spTgt spid="11">
                                            <p:txEl>
                                              <p:pRg st="2" end="2"/>
                                            </p:txEl>
                                          </p:spTgt>
                                        </p:tgtEl>
                                      </p:cBhvr>
                                    </p:animEffect>
                                  </p:childTnLst>
                                </p:cTn>
                              </p:par>
                            </p:childTnLst>
                          </p:cTn>
                        </p:par>
                        <p:par>
                          <p:cTn id="47" fill="hold">
                            <p:stCondLst>
                              <p:cond delay="2050"/>
                            </p:stCondLst>
                            <p:childTnLst>
                              <p:par>
                                <p:cTn id="48" presetID="10" presetClass="entr" presetSubtype="0" fill="hold" grpId="0" nodeType="afterEffect">
                                  <p:stCondLst>
                                    <p:cond delay="100"/>
                                  </p:stCondLst>
                                  <p:childTnLst>
                                    <p:set>
                                      <p:cBhvr>
                                        <p:cTn id="49" dur="1" fill="hold">
                                          <p:stCondLst>
                                            <p:cond delay="0"/>
                                          </p:stCondLst>
                                        </p:cTn>
                                        <p:tgtEl>
                                          <p:spTgt spid="11">
                                            <p:txEl>
                                              <p:pRg st="3" end="3"/>
                                            </p:txEl>
                                          </p:spTgt>
                                        </p:tgtEl>
                                        <p:attrNameLst>
                                          <p:attrName>style.visibility</p:attrName>
                                        </p:attrNameLst>
                                      </p:cBhvr>
                                      <p:to>
                                        <p:strVal val="visible"/>
                                      </p:to>
                                    </p:set>
                                    <p:animEffect transition="in" filter="fade">
                                      <p:cBhvr>
                                        <p:cTn id="50" dur="100"/>
                                        <p:tgtEl>
                                          <p:spTgt spid="11">
                                            <p:txEl>
                                              <p:pRg st="3" end="3"/>
                                            </p:txEl>
                                          </p:spTgt>
                                        </p:tgtEl>
                                      </p:cBhvr>
                                    </p:animEffect>
                                  </p:childTnLst>
                                </p:cTn>
                              </p:par>
                            </p:childTnLst>
                          </p:cTn>
                        </p:par>
                        <p:par>
                          <p:cTn id="51" fill="hold">
                            <p:stCondLst>
                              <p:cond delay="2250"/>
                            </p:stCondLst>
                            <p:childTnLst>
                              <p:par>
                                <p:cTn id="52" presetID="10" presetClass="entr" presetSubtype="0" fill="hold" grpId="0" nodeType="afterEffect">
                                  <p:stCondLst>
                                    <p:cond delay="100"/>
                                  </p:stCondLst>
                                  <p:childTnLst>
                                    <p:set>
                                      <p:cBhvr>
                                        <p:cTn id="53" dur="1" fill="hold">
                                          <p:stCondLst>
                                            <p:cond delay="0"/>
                                          </p:stCondLst>
                                        </p:cTn>
                                        <p:tgtEl>
                                          <p:spTgt spid="11">
                                            <p:txEl>
                                              <p:pRg st="4" end="4"/>
                                            </p:txEl>
                                          </p:spTgt>
                                        </p:tgtEl>
                                        <p:attrNameLst>
                                          <p:attrName>style.visibility</p:attrName>
                                        </p:attrNameLst>
                                      </p:cBhvr>
                                      <p:to>
                                        <p:strVal val="visible"/>
                                      </p:to>
                                    </p:set>
                                    <p:animEffect transition="in" filter="fade">
                                      <p:cBhvr>
                                        <p:cTn id="54" dur="1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2">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3">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4">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5">
            <p:tnLst>
              <p:par>
                <p:cTn presetID="10" presetClass="entr" presetSubtype="0" fill="hold" nodeType="afterEffect">
                  <p:stCondLst>
                    <p:cond delay="10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Lst>
      </p:bldP>
      <p:bldP spid="11" grpId="0" build="p">
        <p:tmplLst>
          <p:tmpl lvl="1">
            <p:tnLst>
              <p:par>
                <p:cTn presetID="10" presetClass="entr" presetSubtype="0" fill="hold" nodeType="afterEffect">
                  <p:stCondLst>
                    <p:cond delay="10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2">
            <p:tnLst>
              <p:par>
                <p:cTn presetID="10" presetClass="entr" presetSubtype="0" fill="hold" nodeType="afterEffect">
                  <p:stCondLst>
                    <p:cond delay="10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3">
            <p:tnLst>
              <p:par>
                <p:cTn presetID="10" presetClass="entr" presetSubtype="0" fill="hold" nodeType="afterEffect">
                  <p:stCondLst>
                    <p:cond delay="10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4">
            <p:tnLst>
              <p:par>
                <p:cTn presetID="10" presetClass="entr" presetSubtype="0" fill="hold" nodeType="afterEffect">
                  <p:stCondLst>
                    <p:cond delay="10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5">
            <p:tnLst>
              <p:par>
                <p:cTn presetID="10" presetClass="entr" presetSubtype="0" fill="hold" nodeType="afterEffect">
                  <p:stCondLst>
                    <p:cond delay="10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Lst>
      </p:bldP>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el, tekst en afbeeld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0D1355-C620-496B-B7C0-FF8385D053DB}"/>
              </a:ext>
            </a:extLst>
          </p:cNvPr>
          <p:cNvSpPr>
            <a:spLocks noGrp="1"/>
          </p:cNvSpPr>
          <p:nvPr>
            <p:ph type="title" hasCustomPrompt="1"/>
          </p:nvPr>
        </p:nvSpPr>
        <p:spPr>
          <a:xfrm>
            <a:off x="766763" y="795607"/>
            <a:ext cx="5329238" cy="553998"/>
          </a:xfrm>
        </p:spPr>
        <p:txBody>
          <a:bodyPr/>
          <a:lstStyle>
            <a:lvl1pPr>
              <a:defRPr baseline="0"/>
            </a:lvl1pPr>
          </a:lstStyle>
          <a:p>
            <a:r>
              <a:rPr lang="nl-NL" dirty="0"/>
              <a:t>TITEL PAGINA</a:t>
            </a:r>
          </a:p>
        </p:txBody>
      </p:sp>
      <p:sp>
        <p:nvSpPr>
          <p:cNvPr id="3" name="Tijdelijke aanduiding voor inhoud 2">
            <a:extLst>
              <a:ext uri="{FF2B5EF4-FFF2-40B4-BE49-F238E27FC236}">
                <a16:creationId xmlns:a16="http://schemas.microsoft.com/office/drawing/2014/main" id="{7E665817-04BA-4683-98ED-D301CFA00132}"/>
              </a:ext>
            </a:extLst>
          </p:cNvPr>
          <p:cNvSpPr>
            <a:spLocks noGrp="1"/>
          </p:cNvSpPr>
          <p:nvPr>
            <p:ph idx="1" hasCustomPrompt="1"/>
          </p:nvPr>
        </p:nvSpPr>
        <p:spPr>
          <a:xfrm>
            <a:off x="766763" y="1702837"/>
            <a:ext cx="5329237" cy="4210601"/>
          </a:xfrm>
        </p:spPr>
        <p:txBody>
          <a:bodyPr tIns="0" rIns="72000"/>
          <a:lstStyle>
            <a:lvl1pPr marL="342900" marR="0" indent="-3429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baseline="0"/>
            </a:lvl1pPr>
            <a:lvl2pPr>
              <a:lnSpc>
                <a:spcPct val="150000"/>
              </a:lnSpc>
              <a:defRPr/>
            </a:lvl2pPr>
            <a:lvl3pPr>
              <a:lnSpc>
                <a:spcPct val="150000"/>
              </a:lnSpc>
              <a:defRPr/>
            </a:lvl3pPr>
            <a:lvl4pPr>
              <a:lnSpc>
                <a:spcPct val="150000"/>
              </a:lnSpc>
              <a:defRPr/>
            </a:lvl4pPr>
            <a:lvl5pPr>
              <a:lnSpc>
                <a:spcPct val="150000"/>
              </a:lnSpc>
              <a:defRPr/>
            </a:lvl5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nl-NL" dirty="0"/>
              <a:t>Klikken om de tekststijl van het model te bewerken, klikken om de tekststijl van het model te bewerken, klikken om de tekststijl van het model te bewerken, klikken om de tekststijl van het model te bewerken.</a:t>
            </a:r>
          </a:p>
          <a:p>
            <a:pPr marL="342900" marR="0" lvl="0" indent="-342900" algn="l" defTabSz="914400" rtl="0" eaLnBrk="1" fontAlgn="auto" latinLnBrk="0" hangingPunct="1">
              <a:lnSpc>
                <a:spcPct val="150000"/>
              </a:lnSpc>
              <a:spcBef>
                <a:spcPts val="1000"/>
              </a:spcBef>
              <a:spcAft>
                <a:spcPts val="0"/>
              </a:spcAft>
              <a:buClrTx/>
              <a:buSzTx/>
              <a:tabLst/>
              <a:defRPr/>
            </a:pPr>
            <a:endParaRPr lang="nl-NL" dirty="0"/>
          </a:p>
          <a:p>
            <a:pPr marL="342900" marR="0" lvl="0" indent="-342900" algn="l" defTabSz="914400" rtl="0" eaLnBrk="1" fontAlgn="auto" latinLnBrk="0" hangingPunct="1">
              <a:lnSpc>
                <a:spcPct val="150000"/>
              </a:lnSpc>
              <a:spcBef>
                <a:spcPts val="1000"/>
              </a:spcBef>
              <a:spcAft>
                <a:spcPts val="0"/>
              </a:spcAft>
              <a:buClrTx/>
              <a:buSzTx/>
              <a:tabLst/>
              <a:defRPr/>
            </a:pPr>
            <a:endParaRPr lang="nl-NL" dirty="0"/>
          </a:p>
          <a:p>
            <a:pPr lvl="0"/>
            <a:endParaRPr lang="nl-NL" dirty="0"/>
          </a:p>
        </p:txBody>
      </p:sp>
      <p:sp>
        <p:nvSpPr>
          <p:cNvPr id="4" name="Tijdelijke aanduiding voor datum 3">
            <a:extLst>
              <a:ext uri="{FF2B5EF4-FFF2-40B4-BE49-F238E27FC236}">
                <a16:creationId xmlns:a16="http://schemas.microsoft.com/office/drawing/2014/main" id="{85F2F693-9F02-426C-9092-6A2FE2BC4CE0}"/>
              </a:ext>
            </a:extLst>
          </p:cNvPr>
          <p:cNvSpPr>
            <a:spLocks noGrp="1"/>
          </p:cNvSpPr>
          <p:nvPr>
            <p:ph type="dt" sz="half" idx="10"/>
          </p:nvPr>
        </p:nvSpPr>
        <p:spPr/>
        <p:txBody>
          <a:bodyPr/>
          <a:lstStyle/>
          <a:p>
            <a:r>
              <a:rPr lang="nl-NL"/>
              <a:t>4 juni 2026</a:t>
            </a:r>
            <a:endParaRPr lang="nl-NL" dirty="0"/>
          </a:p>
        </p:txBody>
      </p:sp>
      <p:sp>
        <p:nvSpPr>
          <p:cNvPr id="5" name="Tijdelijke aanduiding voor voettekst 4">
            <a:extLst>
              <a:ext uri="{FF2B5EF4-FFF2-40B4-BE49-F238E27FC236}">
                <a16:creationId xmlns:a16="http://schemas.microsoft.com/office/drawing/2014/main" id="{614C0395-E608-4287-9E0D-A162245D06D6}"/>
              </a:ext>
            </a:extLst>
          </p:cNvPr>
          <p:cNvSpPr>
            <a:spLocks noGrp="1"/>
          </p:cNvSpPr>
          <p:nvPr>
            <p:ph type="ftr" sz="quarter" idx="11"/>
          </p:nvPr>
        </p:nvSpPr>
        <p:spPr/>
        <p:txBody>
          <a:bodyPr/>
          <a:lstStyle/>
          <a:p>
            <a:r>
              <a:rPr lang="nl-NL"/>
              <a:t>De fiets als hulpmiddel in centrumgebieden</a:t>
            </a:r>
            <a:endParaRPr lang="nl-NL" dirty="0"/>
          </a:p>
        </p:txBody>
      </p:sp>
      <p:sp>
        <p:nvSpPr>
          <p:cNvPr id="12" name="Tijdelijke aanduiding voor afbeelding 3">
            <a:extLst>
              <a:ext uri="{FF2B5EF4-FFF2-40B4-BE49-F238E27FC236}">
                <a16:creationId xmlns:a16="http://schemas.microsoft.com/office/drawing/2014/main" id="{BFA84CA2-9E37-4908-95BB-77BEE9F41707}"/>
              </a:ext>
            </a:extLst>
          </p:cNvPr>
          <p:cNvSpPr>
            <a:spLocks noGrp="1"/>
          </p:cNvSpPr>
          <p:nvPr>
            <p:ph type="pic" sz="quarter" idx="13" hasCustomPrompt="1"/>
          </p:nvPr>
        </p:nvSpPr>
        <p:spPr>
          <a:xfrm>
            <a:off x="6291943" y="385763"/>
            <a:ext cx="5519057" cy="5714300"/>
          </a:xfrm>
          <a:solidFill>
            <a:schemeClr val="bg1">
              <a:lumMod val="95000"/>
            </a:schemeClr>
          </a:solidFill>
        </p:spPr>
        <p:txBody>
          <a:bodyPr lIns="144000" tIns="504000"/>
          <a:lstStyle>
            <a:lvl1pPr algn="ctr">
              <a:defRPr sz="1800">
                <a:solidFill>
                  <a:schemeClr val="bg1">
                    <a:lumMod val="65000"/>
                  </a:schemeClr>
                </a:solidFill>
                <a:latin typeface="Segoe UI Light" panose="020B0502040204020203" pitchFamily="34" charset="0"/>
                <a:cs typeface="Segoe UI Light" panose="020B0502040204020203" pitchFamily="34" charset="0"/>
              </a:defRPr>
            </a:lvl1pPr>
          </a:lstStyle>
          <a:p>
            <a:r>
              <a:rPr lang="nl-NL" dirty="0"/>
              <a:t>Wijzig afbeelding in Goudappel lint</a:t>
            </a:r>
          </a:p>
        </p:txBody>
      </p:sp>
      <p:grpSp>
        <p:nvGrpSpPr>
          <p:cNvPr id="13" name="Groep 12">
            <a:extLst>
              <a:ext uri="{FF2B5EF4-FFF2-40B4-BE49-F238E27FC236}">
                <a16:creationId xmlns:a16="http://schemas.microsoft.com/office/drawing/2014/main" id="{1BBC5DFB-868C-470E-BE1A-A6A237AF1CDB}"/>
              </a:ext>
            </a:extLst>
          </p:cNvPr>
          <p:cNvGrpSpPr/>
          <p:nvPr userDrawn="1"/>
        </p:nvGrpSpPr>
        <p:grpSpPr>
          <a:xfrm>
            <a:off x="0" y="1470095"/>
            <a:ext cx="3914192" cy="45719"/>
            <a:chOff x="0" y="1471262"/>
            <a:chExt cx="6471285" cy="76200"/>
          </a:xfrm>
        </p:grpSpPr>
        <p:sp>
          <p:nvSpPr>
            <p:cNvPr id="14" name="object 2">
              <a:extLst>
                <a:ext uri="{FF2B5EF4-FFF2-40B4-BE49-F238E27FC236}">
                  <a16:creationId xmlns:a16="http://schemas.microsoft.com/office/drawing/2014/main" id="{5961D484-B402-4E32-8054-E58D1F50EB3F}"/>
                </a:ext>
              </a:extLst>
            </p:cNvPr>
            <p:cNvSpPr/>
            <p:nvPr userDrawn="1"/>
          </p:nvSpPr>
          <p:spPr>
            <a:xfrm>
              <a:off x="0" y="1471262"/>
              <a:ext cx="6471285" cy="0"/>
            </a:xfrm>
            <a:custGeom>
              <a:avLst/>
              <a:gdLst/>
              <a:ahLst/>
              <a:cxnLst/>
              <a:rect l="l" t="t" r="r" b="b"/>
              <a:pathLst>
                <a:path w="6471285">
                  <a:moveTo>
                    <a:pt x="0" y="0"/>
                  </a:moveTo>
                  <a:lnTo>
                    <a:pt x="6471007" y="0"/>
                  </a:lnTo>
                </a:path>
              </a:pathLst>
            </a:custGeom>
            <a:ln w="20334">
              <a:solidFill>
                <a:schemeClr val="tx1"/>
              </a:solidFill>
            </a:ln>
          </p:spPr>
          <p:txBody>
            <a:bodyPr wrap="square" lIns="0" tIns="0" rIns="0" bIns="0" rtlCol="0"/>
            <a:lstStyle/>
            <a:p>
              <a:endParaRPr/>
            </a:p>
          </p:txBody>
        </p:sp>
        <p:sp>
          <p:nvSpPr>
            <p:cNvPr id="15" name="object 3">
              <a:extLst>
                <a:ext uri="{FF2B5EF4-FFF2-40B4-BE49-F238E27FC236}">
                  <a16:creationId xmlns:a16="http://schemas.microsoft.com/office/drawing/2014/main" id="{43A70CE4-646B-44D8-98AE-C988E35F95C1}"/>
                </a:ext>
              </a:extLst>
            </p:cNvPr>
            <p:cNvSpPr/>
            <p:nvPr userDrawn="1"/>
          </p:nvSpPr>
          <p:spPr>
            <a:xfrm>
              <a:off x="0" y="1547462"/>
              <a:ext cx="6471285" cy="0"/>
            </a:xfrm>
            <a:custGeom>
              <a:avLst/>
              <a:gdLst/>
              <a:ahLst/>
              <a:cxnLst/>
              <a:rect l="l" t="t" r="r" b="b"/>
              <a:pathLst>
                <a:path w="6471285">
                  <a:moveTo>
                    <a:pt x="0" y="0"/>
                  </a:moveTo>
                  <a:lnTo>
                    <a:pt x="6471007" y="0"/>
                  </a:lnTo>
                </a:path>
              </a:pathLst>
            </a:custGeom>
            <a:ln w="20334">
              <a:solidFill>
                <a:schemeClr val="tx1"/>
              </a:solidFill>
            </a:ln>
          </p:spPr>
          <p:txBody>
            <a:bodyPr wrap="square" lIns="0" tIns="0" rIns="0" bIns="0" rtlCol="0"/>
            <a:lstStyle/>
            <a:p>
              <a:endParaRPr/>
            </a:p>
          </p:txBody>
        </p:sp>
      </p:grpSp>
      <p:sp>
        <p:nvSpPr>
          <p:cNvPr id="16" name="Tijdelijke aanduiding voor dianummer 5">
            <a:extLst>
              <a:ext uri="{FF2B5EF4-FFF2-40B4-BE49-F238E27FC236}">
                <a16:creationId xmlns:a16="http://schemas.microsoft.com/office/drawing/2014/main" id="{13635418-C92E-40C9-8E4A-3F8347F002DD}"/>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Tree>
    <p:extLst>
      <p:ext uri="{BB962C8B-B14F-4D97-AF65-F5344CB8AC3E}">
        <p14:creationId xmlns:p14="http://schemas.microsoft.com/office/powerpoint/2010/main" val="306258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
                                        <p:tgtEl>
                                          <p:spTgt spid="2"/>
                                        </p:tgtEl>
                                      </p:cBhvr>
                                    </p:animEffect>
                                    <p:anim calcmode="lin" valueType="num">
                                      <p:cBhvr>
                                        <p:cTn id="8" dur="150" fill="hold"/>
                                        <p:tgtEl>
                                          <p:spTgt spid="2"/>
                                        </p:tgtEl>
                                        <p:attrNameLst>
                                          <p:attrName>ppt_x</p:attrName>
                                        </p:attrNameLst>
                                      </p:cBhvr>
                                      <p:tavLst>
                                        <p:tav tm="0">
                                          <p:val>
                                            <p:strVal val="#ppt_x"/>
                                          </p:val>
                                        </p:tav>
                                        <p:tav tm="100000">
                                          <p:val>
                                            <p:strVal val="#ppt_x"/>
                                          </p:val>
                                        </p:tav>
                                      </p:tavLst>
                                    </p:anim>
                                    <p:anim calcmode="lin" valueType="num">
                                      <p:cBhvr>
                                        <p:cTn id="9" dur="1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2" presetClass="entr" presetSubtype="8" fill="hold" nodeType="afterEffect">
                                  <p:stCondLst>
                                    <p:cond delay="10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200" fill="hold"/>
                                        <p:tgtEl>
                                          <p:spTgt spid="13"/>
                                        </p:tgtEl>
                                        <p:attrNameLst>
                                          <p:attrName>ppt_x</p:attrName>
                                        </p:attrNameLst>
                                      </p:cBhvr>
                                      <p:tavLst>
                                        <p:tav tm="0">
                                          <p:val>
                                            <p:strVal val="0-#ppt_w/2"/>
                                          </p:val>
                                        </p:tav>
                                        <p:tav tm="100000">
                                          <p:val>
                                            <p:strVal val="#ppt_x"/>
                                          </p:val>
                                        </p:tav>
                                      </p:tavLst>
                                    </p:anim>
                                    <p:anim calcmode="lin" valueType="num">
                                      <p:cBhvr additive="base">
                                        <p:cTn id="14" dur="2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550"/>
                            </p:stCondLst>
                            <p:childTnLst>
                              <p:par>
                                <p:cTn id="16" presetID="10" presetClass="entr" presetSubtype="0" fill="hold" grpId="0" nodeType="after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Lst>
      </p:bldP>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el, tekst met bullets en afbeeld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0D1355-C620-496B-B7C0-FF8385D053DB}"/>
              </a:ext>
            </a:extLst>
          </p:cNvPr>
          <p:cNvSpPr>
            <a:spLocks noGrp="1"/>
          </p:cNvSpPr>
          <p:nvPr>
            <p:ph type="title" hasCustomPrompt="1"/>
          </p:nvPr>
        </p:nvSpPr>
        <p:spPr>
          <a:xfrm>
            <a:off x="766763" y="795607"/>
            <a:ext cx="5329238" cy="553998"/>
          </a:xfrm>
        </p:spPr>
        <p:txBody>
          <a:bodyPr/>
          <a:lstStyle>
            <a:lvl1pPr>
              <a:defRPr baseline="0"/>
            </a:lvl1pPr>
          </a:lstStyle>
          <a:p>
            <a:r>
              <a:rPr lang="nl-NL" dirty="0"/>
              <a:t>TITEL PAGINA</a:t>
            </a:r>
          </a:p>
        </p:txBody>
      </p:sp>
      <p:sp>
        <p:nvSpPr>
          <p:cNvPr id="3" name="Tijdelijke aanduiding voor inhoud 2">
            <a:extLst>
              <a:ext uri="{FF2B5EF4-FFF2-40B4-BE49-F238E27FC236}">
                <a16:creationId xmlns:a16="http://schemas.microsoft.com/office/drawing/2014/main" id="{7E665817-04BA-4683-98ED-D301CFA00132}"/>
              </a:ext>
            </a:extLst>
          </p:cNvPr>
          <p:cNvSpPr>
            <a:spLocks noGrp="1"/>
          </p:cNvSpPr>
          <p:nvPr>
            <p:ph idx="1"/>
          </p:nvPr>
        </p:nvSpPr>
        <p:spPr>
          <a:xfrm>
            <a:off x="766763" y="1702837"/>
            <a:ext cx="5329237" cy="4210601"/>
          </a:xfrm>
        </p:spPr>
        <p:txBody>
          <a:bodyPr tIns="0" rIns="72000"/>
          <a:lstStyle>
            <a:lvl1pPr marL="342900" marR="0" indent="-342900" algn="l" defTabSz="914400" rtl="0" eaLnBrk="1" fontAlgn="auto" latinLnBrk="0" hangingPunct="1">
              <a:lnSpc>
                <a:spcPct val="150000"/>
              </a:lnSpc>
              <a:spcBef>
                <a:spcPts val="1000"/>
              </a:spcBef>
              <a:spcAft>
                <a:spcPts val="0"/>
              </a:spcAft>
              <a:buClr>
                <a:schemeClr val="accent1"/>
              </a:buClr>
              <a:buSzTx/>
              <a:buFont typeface="Arial" panose="020B0604020202020204" pitchFamily="34" charset="0"/>
              <a:buChar char="•"/>
              <a:tabLst/>
              <a:defRPr baseline="0"/>
            </a:lvl1pPr>
            <a:lvl2pPr>
              <a:lnSpc>
                <a:spcPct val="150000"/>
              </a:lnSpc>
              <a:defRPr/>
            </a:lvl2pPr>
            <a:lvl3pPr>
              <a:lnSpc>
                <a:spcPct val="150000"/>
              </a:lnSpc>
              <a:defRPr/>
            </a:lvl3pPr>
            <a:lvl4pPr>
              <a:lnSpc>
                <a:spcPct val="150000"/>
              </a:lnSpc>
              <a:defRPr/>
            </a:lvl4pPr>
            <a:lvl5pPr>
              <a:lnSpc>
                <a:spcPct val="150000"/>
              </a:lnSpc>
              <a:defRPr/>
            </a:lvl5pPr>
          </a:lstStyle>
          <a:p>
            <a:pPr lvl="0"/>
            <a:r>
              <a:rPr lang="nl-NL" dirty="0"/>
              <a:t>Klikken om de tekststijl van het model te bewerken</a:t>
            </a:r>
          </a:p>
        </p:txBody>
      </p:sp>
      <p:sp>
        <p:nvSpPr>
          <p:cNvPr id="4" name="Tijdelijke aanduiding voor datum 3">
            <a:extLst>
              <a:ext uri="{FF2B5EF4-FFF2-40B4-BE49-F238E27FC236}">
                <a16:creationId xmlns:a16="http://schemas.microsoft.com/office/drawing/2014/main" id="{85F2F693-9F02-426C-9092-6A2FE2BC4CE0}"/>
              </a:ext>
            </a:extLst>
          </p:cNvPr>
          <p:cNvSpPr>
            <a:spLocks noGrp="1"/>
          </p:cNvSpPr>
          <p:nvPr>
            <p:ph type="dt" sz="half" idx="10"/>
          </p:nvPr>
        </p:nvSpPr>
        <p:spPr/>
        <p:txBody>
          <a:bodyPr/>
          <a:lstStyle/>
          <a:p>
            <a:r>
              <a:rPr lang="nl-NL"/>
              <a:t>4 juni 2026</a:t>
            </a:r>
            <a:endParaRPr lang="nl-NL" dirty="0"/>
          </a:p>
        </p:txBody>
      </p:sp>
      <p:sp>
        <p:nvSpPr>
          <p:cNvPr id="5" name="Tijdelijke aanduiding voor voettekst 4">
            <a:extLst>
              <a:ext uri="{FF2B5EF4-FFF2-40B4-BE49-F238E27FC236}">
                <a16:creationId xmlns:a16="http://schemas.microsoft.com/office/drawing/2014/main" id="{614C0395-E608-4287-9E0D-A162245D06D6}"/>
              </a:ext>
            </a:extLst>
          </p:cNvPr>
          <p:cNvSpPr>
            <a:spLocks noGrp="1"/>
          </p:cNvSpPr>
          <p:nvPr>
            <p:ph type="ftr" sz="quarter" idx="11"/>
          </p:nvPr>
        </p:nvSpPr>
        <p:spPr/>
        <p:txBody>
          <a:bodyPr/>
          <a:lstStyle/>
          <a:p>
            <a:r>
              <a:rPr lang="nl-NL"/>
              <a:t>De fiets als hulpmiddel in centrumgebieden</a:t>
            </a:r>
            <a:endParaRPr lang="nl-NL" dirty="0"/>
          </a:p>
        </p:txBody>
      </p:sp>
      <p:sp>
        <p:nvSpPr>
          <p:cNvPr id="12" name="Tijdelijke aanduiding voor afbeelding 3">
            <a:extLst>
              <a:ext uri="{FF2B5EF4-FFF2-40B4-BE49-F238E27FC236}">
                <a16:creationId xmlns:a16="http://schemas.microsoft.com/office/drawing/2014/main" id="{BFA84CA2-9E37-4908-95BB-77BEE9F41707}"/>
              </a:ext>
            </a:extLst>
          </p:cNvPr>
          <p:cNvSpPr>
            <a:spLocks noGrp="1"/>
          </p:cNvSpPr>
          <p:nvPr>
            <p:ph type="pic" sz="quarter" idx="13" hasCustomPrompt="1"/>
          </p:nvPr>
        </p:nvSpPr>
        <p:spPr>
          <a:xfrm>
            <a:off x="6291943" y="385763"/>
            <a:ext cx="5519057" cy="5714300"/>
          </a:xfrm>
          <a:solidFill>
            <a:schemeClr val="bg1">
              <a:lumMod val="95000"/>
            </a:schemeClr>
          </a:solidFill>
        </p:spPr>
        <p:txBody>
          <a:bodyPr lIns="144000" tIns="504000"/>
          <a:lstStyle>
            <a:lvl1pPr algn="ctr">
              <a:defRPr sz="1800">
                <a:solidFill>
                  <a:schemeClr val="bg1">
                    <a:lumMod val="65000"/>
                  </a:schemeClr>
                </a:solidFill>
                <a:latin typeface="Segoe UI Light" panose="020B0502040204020203" pitchFamily="34" charset="0"/>
                <a:cs typeface="Segoe UI Light" panose="020B0502040204020203" pitchFamily="34" charset="0"/>
              </a:defRPr>
            </a:lvl1pPr>
          </a:lstStyle>
          <a:p>
            <a:r>
              <a:rPr lang="nl-NL" dirty="0"/>
              <a:t>Wijzig afbeelding in Goudappel lint</a:t>
            </a:r>
          </a:p>
        </p:txBody>
      </p:sp>
      <p:grpSp>
        <p:nvGrpSpPr>
          <p:cNvPr id="13" name="Groep 12">
            <a:extLst>
              <a:ext uri="{FF2B5EF4-FFF2-40B4-BE49-F238E27FC236}">
                <a16:creationId xmlns:a16="http://schemas.microsoft.com/office/drawing/2014/main" id="{1BBC5DFB-868C-470E-BE1A-A6A237AF1CDB}"/>
              </a:ext>
            </a:extLst>
          </p:cNvPr>
          <p:cNvGrpSpPr/>
          <p:nvPr userDrawn="1"/>
        </p:nvGrpSpPr>
        <p:grpSpPr>
          <a:xfrm>
            <a:off x="0" y="1470095"/>
            <a:ext cx="3914192" cy="45719"/>
            <a:chOff x="0" y="1471262"/>
            <a:chExt cx="6471285" cy="76200"/>
          </a:xfrm>
        </p:grpSpPr>
        <p:sp>
          <p:nvSpPr>
            <p:cNvPr id="14" name="object 2">
              <a:extLst>
                <a:ext uri="{FF2B5EF4-FFF2-40B4-BE49-F238E27FC236}">
                  <a16:creationId xmlns:a16="http://schemas.microsoft.com/office/drawing/2014/main" id="{5961D484-B402-4E32-8054-E58D1F50EB3F}"/>
                </a:ext>
              </a:extLst>
            </p:cNvPr>
            <p:cNvSpPr/>
            <p:nvPr userDrawn="1"/>
          </p:nvSpPr>
          <p:spPr>
            <a:xfrm>
              <a:off x="0" y="1471262"/>
              <a:ext cx="6471285" cy="0"/>
            </a:xfrm>
            <a:custGeom>
              <a:avLst/>
              <a:gdLst/>
              <a:ahLst/>
              <a:cxnLst/>
              <a:rect l="l" t="t" r="r" b="b"/>
              <a:pathLst>
                <a:path w="6471285">
                  <a:moveTo>
                    <a:pt x="0" y="0"/>
                  </a:moveTo>
                  <a:lnTo>
                    <a:pt x="6471007" y="0"/>
                  </a:lnTo>
                </a:path>
              </a:pathLst>
            </a:custGeom>
            <a:ln w="20334">
              <a:solidFill>
                <a:schemeClr val="tx1"/>
              </a:solidFill>
            </a:ln>
          </p:spPr>
          <p:txBody>
            <a:bodyPr wrap="square" lIns="0" tIns="0" rIns="0" bIns="0" rtlCol="0"/>
            <a:lstStyle/>
            <a:p>
              <a:endParaRPr/>
            </a:p>
          </p:txBody>
        </p:sp>
        <p:sp>
          <p:nvSpPr>
            <p:cNvPr id="15" name="object 3">
              <a:extLst>
                <a:ext uri="{FF2B5EF4-FFF2-40B4-BE49-F238E27FC236}">
                  <a16:creationId xmlns:a16="http://schemas.microsoft.com/office/drawing/2014/main" id="{43A70CE4-646B-44D8-98AE-C988E35F95C1}"/>
                </a:ext>
              </a:extLst>
            </p:cNvPr>
            <p:cNvSpPr/>
            <p:nvPr userDrawn="1"/>
          </p:nvSpPr>
          <p:spPr>
            <a:xfrm>
              <a:off x="0" y="1547462"/>
              <a:ext cx="6471285" cy="0"/>
            </a:xfrm>
            <a:custGeom>
              <a:avLst/>
              <a:gdLst/>
              <a:ahLst/>
              <a:cxnLst/>
              <a:rect l="l" t="t" r="r" b="b"/>
              <a:pathLst>
                <a:path w="6471285">
                  <a:moveTo>
                    <a:pt x="0" y="0"/>
                  </a:moveTo>
                  <a:lnTo>
                    <a:pt x="6471007" y="0"/>
                  </a:lnTo>
                </a:path>
              </a:pathLst>
            </a:custGeom>
            <a:ln w="20334">
              <a:solidFill>
                <a:schemeClr val="tx1"/>
              </a:solidFill>
            </a:ln>
          </p:spPr>
          <p:txBody>
            <a:bodyPr wrap="square" lIns="0" tIns="0" rIns="0" bIns="0" rtlCol="0"/>
            <a:lstStyle/>
            <a:p>
              <a:endParaRPr/>
            </a:p>
          </p:txBody>
        </p:sp>
      </p:grpSp>
      <p:sp>
        <p:nvSpPr>
          <p:cNvPr id="16" name="Tijdelijke aanduiding voor dianummer 5">
            <a:extLst>
              <a:ext uri="{FF2B5EF4-FFF2-40B4-BE49-F238E27FC236}">
                <a16:creationId xmlns:a16="http://schemas.microsoft.com/office/drawing/2014/main" id="{13635418-C92E-40C9-8E4A-3F8347F002DD}"/>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Tree>
    <p:extLst>
      <p:ext uri="{BB962C8B-B14F-4D97-AF65-F5344CB8AC3E}">
        <p14:creationId xmlns:p14="http://schemas.microsoft.com/office/powerpoint/2010/main" val="155769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
                                        <p:tgtEl>
                                          <p:spTgt spid="2"/>
                                        </p:tgtEl>
                                      </p:cBhvr>
                                    </p:animEffect>
                                    <p:anim calcmode="lin" valueType="num">
                                      <p:cBhvr>
                                        <p:cTn id="8" dur="150" fill="hold"/>
                                        <p:tgtEl>
                                          <p:spTgt spid="2"/>
                                        </p:tgtEl>
                                        <p:attrNameLst>
                                          <p:attrName>ppt_x</p:attrName>
                                        </p:attrNameLst>
                                      </p:cBhvr>
                                      <p:tavLst>
                                        <p:tav tm="0">
                                          <p:val>
                                            <p:strVal val="#ppt_x"/>
                                          </p:val>
                                        </p:tav>
                                        <p:tav tm="100000">
                                          <p:val>
                                            <p:strVal val="#ppt_x"/>
                                          </p:val>
                                        </p:tav>
                                      </p:tavLst>
                                    </p:anim>
                                    <p:anim calcmode="lin" valueType="num">
                                      <p:cBhvr>
                                        <p:cTn id="9" dur="1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2" presetClass="entr" presetSubtype="8" fill="hold" nodeType="afterEffect">
                                  <p:stCondLst>
                                    <p:cond delay="10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200" fill="hold"/>
                                        <p:tgtEl>
                                          <p:spTgt spid="13"/>
                                        </p:tgtEl>
                                        <p:attrNameLst>
                                          <p:attrName>ppt_x</p:attrName>
                                        </p:attrNameLst>
                                      </p:cBhvr>
                                      <p:tavLst>
                                        <p:tav tm="0">
                                          <p:val>
                                            <p:strVal val="0-#ppt_w/2"/>
                                          </p:val>
                                        </p:tav>
                                        <p:tav tm="100000">
                                          <p:val>
                                            <p:strVal val="#ppt_x"/>
                                          </p:val>
                                        </p:tav>
                                      </p:tavLst>
                                    </p:anim>
                                    <p:anim calcmode="lin" valueType="num">
                                      <p:cBhvr additive="base">
                                        <p:cTn id="14" dur="2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550"/>
                            </p:stCondLst>
                            <p:childTnLst>
                              <p:par>
                                <p:cTn id="16" presetID="10" presetClass="entr" presetSubtype="0" fill="hold" grpId="0" nodeType="afterEffect" nodePh="1">
                                  <p:stCondLst>
                                    <p:cond delay="0"/>
                                  </p:stCondLst>
                                  <p:endCondLst>
                                    <p:cond evt="begin" delay="0">
                                      <p:tn val="16"/>
                                    </p:cond>
                                  </p:end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1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3"/>
                        </p:tgtEl>
                        <p:attrNameLst>
                          <p:attrName>style.visibility</p:attrName>
                        </p:attrNameLst>
                      </p:cBhvr>
                      <p:to>
                        <p:strVal val="visible"/>
                      </p:to>
                    </p:set>
                    <p:animEffect transition="in" filter="fade">
                      <p:cBhvr>
                        <p:cTn dur="100"/>
                        <p:tgtEl>
                          <p:spTgt spid="3"/>
                        </p:tgtEl>
                      </p:cBhvr>
                    </p:animEffect>
                  </p:childTnLst>
                </p:cTn>
              </p:par>
            </p:tnLst>
          </p:tmpl>
        </p:tmplLst>
      </p:bldP>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el, tekst met Koptekst en afbeeld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0D1355-C620-496B-B7C0-FF8385D053DB}"/>
              </a:ext>
            </a:extLst>
          </p:cNvPr>
          <p:cNvSpPr>
            <a:spLocks noGrp="1"/>
          </p:cNvSpPr>
          <p:nvPr>
            <p:ph type="title" hasCustomPrompt="1"/>
          </p:nvPr>
        </p:nvSpPr>
        <p:spPr>
          <a:xfrm>
            <a:off x="766763" y="795607"/>
            <a:ext cx="5329238" cy="553998"/>
          </a:xfrm>
        </p:spPr>
        <p:txBody>
          <a:bodyPr/>
          <a:lstStyle>
            <a:lvl1pPr>
              <a:defRPr baseline="0"/>
            </a:lvl1pPr>
          </a:lstStyle>
          <a:p>
            <a:r>
              <a:rPr lang="nl-NL" dirty="0"/>
              <a:t>TITEL PAGINA</a:t>
            </a:r>
          </a:p>
        </p:txBody>
      </p:sp>
      <p:sp>
        <p:nvSpPr>
          <p:cNvPr id="4" name="Tijdelijke aanduiding voor datum 3">
            <a:extLst>
              <a:ext uri="{FF2B5EF4-FFF2-40B4-BE49-F238E27FC236}">
                <a16:creationId xmlns:a16="http://schemas.microsoft.com/office/drawing/2014/main" id="{85F2F693-9F02-426C-9092-6A2FE2BC4CE0}"/>
              </a:ext>
            </a:extLst>
          </p:cNvPr>
          <p:cNvSpPr>
            <a:spLocks noGrp="1"/>
          </p:cNvSpPr>
          <p:nvPr>
            <p:ph type="dt" sz="half" idx="10"/>
          </p:nvPr>
        </p:nvSpPr>
        <p:spPr/>
        <p:txBody>
          <a:bodyPr/>
          <a:lstStyle/>
          <a:p>
            <a:r>
              <a:rPr lang="nl-NL"/>
              <a:t>4 juni 2026</a:t>
            </a:r>
            <a:endParaRPr lang="nl-NL" dirty="0"/>
          </a:p>
        </p:txBody>
      </p:sp>
      <p:sp>
        <p:nvSpPr>
          <p:cNvPr id="5" name="Tijdelijke aanduiding voor voettekst 4">
            <a:extLst>
              <a:ext uri="{FF2B5EF4-FFF2-40B4-BE49-F238E27FC236}">
                <a16:creationId xmlns:a16="http://schemas.microsoft.com/office/drawing/2014/main" id="{614C0395-E608-4287-9E0D-A162245D06D6}"/>
              </a:ext>
            </a:extLst>
          </p:cNvPr>
          <p:cNvSpPr>
            <a:spLocks noGrp="1"/>
          </p:cNvSpPr>
          <p:nvPr>
            <p:ph type="ftr" sz="quarter" idx="11"/>
          </p:nvPr>
        </p:nvSpPr>
        <p:spPr/>
        <p:txBody>
          <a:bodyPr/>
          <a:lstStyle/>
          <a:p>
            <a:r>
              <a:rPr lang="nl-NL"/>
              <a:t>De fiets als hulpmiddel in centrumgebieden</a:t>
            </a:r>
            <a:endParaRPr lang="nl-NL" dirty="0"/>
          </a:p>
        </p:txBody>
      </p:sp>
      <p:sp>
        <p:nvSpPr>
          <p:cNvPr id="12" name="Tijdelijke aanduiding voor afbeelding 3">
            <a:extLst>
              <a:ext uri="{FF2B5EF4-FFF2-40B4-BE49-F238E27FC236}">
                <a16:creationId xmlns:a16="http://schemas.microsoft.com/office/drawing/2014/main" id="{BFA84CA2-9E37-4908-95BB-77BEE9F41707}"/>
              </a:ext>
            </a:extLst>
          </p:cNvPr>
          <p:cNvSpPr>
            <a:spLocks noGrp="1"/>
          </p:cNvSpPr>
          <p:nvPr>
            <p:ph type="pic" sz="quarter" idx="13" hasCustomPrompt="1"/>
          </p:nvPr>
        </p:nvSpPr>
        <p:spPr>
          <a:xfrm>
            <a:off x="6291943" y="385763"/>
            <a:ext cx="5519057" cy="5714300"/>
          </a:xfrm>
          <a:solidFill>
            <a:schemeClr val="bg1">
              <a:lumMod val="95000"/>
            </a:schemeClr>
          </a:solidFill>
        </p:spPr>
        <p:txBody>
          <a:bodyPr lIns="144000" tIns="504000"/>
          <a:lstStyle>
            <a:lvl1pPr algn="ctr">
              <a:defRPr sz="1800">
                <a:solidFill>
                  <a:schemeClr val="bg1">
                    <a:lumMod val="65000"/>
                  </a:schemeClr>
                </a:solidFill>
                <a:latin typeface="Segoe UI Light" panose="020B0502040204020203" pitchFamily="34" charset="0"/>
                <a:cs typeface="Segoe UI Light" panose="020B0502040204020203" pitchFamily="34" charset="0"/>
              </a:defRPr>
            </a:lvl1pPr>
          </a:lstStyle>
          <a:p>
            <a:r>
              <a:rPr lang="nl-NL" dirty="0"/>
              <a:t>Wijzig afbeelding in Goudappel lint</a:t>
            </a:r>
          </a:p>
        </p:txBody>
      </p:sp>
      <p:grpSp>
        <p:nvGrpSpPr>
          <p:cNvPr id="13" name="Groep 12">
            <a:extLst>
              <a:ext uri="{FF2B5EF4-FFF2-40B4-BE49-F238E27FC236}">
                <a16:creationId xmlns:a16="http://schemas.microsoft.com/office/drawing/2014/main" id="{1BBC5DFB-868C-470E-BE1A-A6A237AF1CDB}"/>
              </a:ext>
            </a:extLst>
          </p:cNvPr>
          <p:cNvGrpSpPr/>
          <p:nvPr userDrawn="1"/>
        </p:nvGrpSpPr>
        <p:grpSpPr>
          <a:xfrm>
            <a:off x="0" y="1470095"/>
            <a:ext cx="3914192" cy="45719"/>
            <a:chOff x="0" y="1471262"/>
            <a:chExt cx="6471285" cy="76200"/>
          </a:xfrm>
        </p:grpSpPr>
        <p:sp>
          <p:nvSpPr>
            <p:cNvPr id="14" name="object 2">
              <a:extLst>
                <a:ext uri="{FF2B5EF4-FFF2-40B4-BE49-F238E27FC236}">
                  <a16:creationId xmlns:a16="http://schemas.microsoft.com/office/drawing/2014/main" id="{5961D484-B402-4E32-8054-E58D1F50EB3F}"/>
                </a:ext>
              </a:extLst>
            </p:cNvPr>
            <p:cNvSpPr/>
            <p:nvPr userDrawn="1"/>
          </p:nvSpPr>
          <p:spPr>
            <a:xfrm>
              <a:off x="0" y="1471262"/>
              <a:ext cx="6471285" cy="0"/>
            </a:xfrm>
            <a:custGeom>
              <a:avLst/>
              <a:gdLst/>
              <a:ahLst/>
              <a:cxnLst/>
              <a:rect l="l" t="t" r="r" b="b"/>
              <a:pathLst>
                <a:path w="6471285">
                  <a:moveTo>
                    <a:pt x="0" y="0"/>
                  </a:moveTo>
                  <a:lnTo>
                    <a:pt x="6471007" y="0"/>
                  </a:lnTo>
                </a:path>
              </a:pathLst>
            </a:custGeom>
            <a:ln w="20334">
              <a:solidFill>
                <a:schemeClr val="tx1"/>
              </a:solidFill>
            </a:ln>
          </p:spPr>
          <p:txBody>
            <a:bodyPr wrap="square" lIns="0" tIns="0" rIns="0" bIns="0" rtlCol="0"/>
            <a:lstStyle/>
            <a:p>
              <a:endParaRPr/>
            </a:p>
          </p:txBody>
        </p:sp>
        <p:sp>
          <p:nvSpPr>
            <p:cNvPr id="15" name="object 3">
              <a:extLst>
                <a:ext uri="{FF2B5EF4-FFF2-40B4-BE49-F238E27FC236}">
                  <a16:creationId xmlns:a16="http://schemas.microsoft.com/office/drawing/2014/main" id="{43A70CE4-646B-44D8-98AE-C988E35F95C1}"/>
                </a:ext>
              </a:extLst>
            </p:cNvPr>
            <p:cNvSpPr/>
            <p:nvPr userDrawn="1"/>
          </p:nvSpPr>
          <p:spPr>
            <a:xfrm>
              <a:off x="0" y="1547462"/>
              <a:ext cx="6471285" cy="0"/>
            </a:xfrm>
            <a:custGeom>
              <a:avLst/>
              <a:gdLst/>
              <a:ahLst/>
              <a:cxnLst/>
              <a:rect l="l" t="t" r="r" b="b"/>
              <a:pathLst>
                <a:path w="6471285">
                  <a:moveTo>
                    <a:pt x="0" y="0"/>
                  </a:moveTo>
                  <a:lnTo>
                    <a:pt x="6471007" y="0"/>
                  </a:lnTo>
                </a:path>
              </a:pathLst>
            </a:custGeom>
            <a:ln w="20334">
              <a:solidFill>
                <a:schemeClr val="tx1"/>
              </a:solidFill>
            </a:ln>
          </p:spPr>
          <p:txBody>
            <a:bodyPr wrap="square" lIns="0" tIns="0" rIns="0" bIns="0" rtlCol="0"/>
            <a:lstStyle/>
            <a:p>
              <a:endParaRPr/>
            </a:p>
          </p:txBody>
        </p:sp>
      </p:grpSp>
      <p:sp>
        <p:nvSpPr>
          <p:cNvPr id="11" name="Tijdelijke aanduiding voor inhoud 2">
            <a:extLst>
              <a:ext uri="{FF2B5EF4-FFF2-40B4-BE49-F238E27FC236}">
                <a16:creationId xmlns:a16="http://schemas.microsoft.com/office/drawing/2014/main" id="{B3DFEA6E-0882-46BD-8FD7-753A5DB0AF52}"/>
              </a:ext>
            </a:extLst>
          </p:cNvPr>
          <p:cNvSpPr>
            <a:spLocks noGrp="1"/>
          </p:cNvSpPr>
          <p:nvPr>
            <p:ph idx="1" hasCustomPrompt="1"/>
          </p:nvPr>
        </p:nvSpPr>
        <p:spPr>
          <a:xfrm>
            <a:off x="766763" y="1808163"/>
            <a:ext cx="5329237" cy="4105275"/>
          </a:xfrm>
        </p:spPr>
        <p:txBody>
          <a:bodyPr/>
          <a:lstStyle>
            <a:lvl1pPr>
              <a:defRPr b="1"/>
            </a:lvl1pPr>
            <a:lvl2pPr marL="179388" indent="-179388">
              <a:buFont typeface="Segoe UI" panose="020B0502040204020203" pitchFamily="34" charset="0"/>
              <a:buChar char="‐"/>
              <a:defRPr/>
            </a:lvl2pPr>
            <a:lvl3pPr marL="358775" indent="-179388">
              <a:buFont typeface="Arial" panose="020B0604020202020204" pitchFamily="34" charset="0"/>
              <a:buChar char="•"/>
              <a:tabLst>
                <a:tab pos="358775" algn="l"/>
              </a:tabLst>
              <a:defRPr/>
            </a:lvl3pPr>
            <a:lvl4pPr marL="625475" indent="-266700">
              <a:defRPr/>
            </a:lvl4pPr>
            <a:lvl5pPr marL="1828800" indent="-1470025">
              <a:defRPr/>
            </a:lvl5pPr>
          </a:lstStyle>
          <a:p>
            <a:pPr lvl="0"/>
            <a:r>
              <a:rPr lang="nl-NL" dirty="0"/>
              <a:t>Klikken om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6" name="Tijdelijke aanduiding voor dianummer 5">
            <a:extLst>
              <a:ext uri="{FF2B5EF4-FFF2-40B4-BE49-F238E27FC236}">
                <a16:creationId xmlns:a16="http://schemas.microsoft.com/office/drawing/2014/main" id="{8B34FF0C-4F03-4E32-8780-BE71E61B7FA5}"/>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Tree>
    <p:extLst>
      <p:ext uri="{BB962C8B-B14F-4D97-AF65-F5344CB8AC3E}">
        <p14:creationId xmlns:p14="http://schemas.microsoft.com/office/powerpoint/2010/main" val="216194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
                                        <p:tgtEl>
                                          <p:spTgt spid="2"/>
                                        </p:tgtEl>
                                      </p:cBhvr>
                                    </p:animEffect>
                                    <p:anim calcmode="lin" valueType="num">
                                      <p:cBhvr>
                                        <p:cTn id="8" dur="150" fill="hold"/>
                                        <p:tgtEl>
                                          <p:spTgt spid="2"/>
                                        </p:tgtEl>
                                        <p:attrNameLst>
                                          <p:attrName>ppt_x</p:attrName>
                                        </p:attrNameLst>
                                      </p:cBhvr>
                                      <p:tavLst>
                                        <p:tav tm="0">
                                          <p:val>
                                            <p:strVal val="#ppt_x"/>
                                          </p:val>
                                        </p:tav>
                                        <p:tav tm="100000">
                                          <p:val>
                                            <p:strVal val="#ppt_x"/>
                                          </p:val>
                                        </p:tav>
                                      </p:tavLst>
                                    </p:anim>
                                    <p:anim calcmode="lin" valueType="num">
                                      <p:cBhvr>
                                        <p:cTn id="9" dur="1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2" presetClass="entr" presetSubtype="8" fill="hold" nodeType="afterEffect">
                                  <p:stCondLst>
                                    <p:cond delay="10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200" fill="hold"/>
                                        <p:tgtEl>
                                          <p:spTgt spid="13"/>
                                        </p:tgtEl>
                                        <p:attrNameLst>
                                          <p:attrName>ppt_x</p:attrName>
                                        </p:attrNameLst>
                                      </p:cBhvr>
                                      <p:tavLst>
                                        <p:tav tm="0">
                                          <p:val>
                                            <p:strVal val="0-#ppt_w/2"/>
                                          </p:val>
                                        </p:tav>
                                        <p:tav tm="100000">
                                          <p:val>
                                            <p:strVal val="#ppt_x"/>
                                          </p:val>
                                        </p:tav>
                                      </p:tavLst>
                                    </p:anim>
                                    <p:anim calcmode="lin" valueType="num">
                                      <p:cBhvr additive="base">
                                        <p:cTn id="14" dur="2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550"/>
                            </p:stCondLst>
                            <p:childTnLst>
                              <p:par>
                                <p:cTn id="16" presetID="10" presetClass="entr" presetSubtype="0" fill="hold" grpId="0" nodeType="afterEffect">
                                  <p:stCondLst>
                                    <p:cond delay="100"/>
                                  </p:stCondLst>
                                  <p:childTnLst>
                                    <p:set>
                                      <p:cBhvr>
                                        <p:cTn id="17" dur="1" fill="hold">
                                          <p:stCondLst>
                                            <p:cond delay="0"/>
                                          </p:stCondLst>
                                        </p:cTn>
                                        <p:tgtEl>
                                          <p:spTgt spid="11">
                                            <p:txEl>
                                              <p:pRg st="0" end="0"/>
                                            </p:txEl>
                                          </p:spTgt>
                                        </p:tgtEl>
                                        <p:attrNameLst>
                                          <p:attrName>style.visibility</p:attrName>
                                        </p:attrNameLst>
                                      </p:cBhvr>
                                      <p:to>
                                        <p:strVal val="visible"/>
                                      </p:to>
                                    </p:set>
                                    <p:animEffect transition="in" filter="fade">
                                      <p:cBhvr>
                                        <p:cTn id="18" dur="100"/>
                                        <p:tgtEl>
                                          <p:spTgt spid="11">
                                            <p:txEl>
                                              <p:pRg st="0" end="0"/>
                                            </p:txEl>
                                          </p:spTgt>
                                        </p:tgtEl>
                                      </p:cBhvr>
                                    </p:animEffect>
                                  </p:childTnLst>
                                </p:cTn>
                              </p:par>
                            </p:childTnLst>
                          </p:cTn>
                        </p:par>
                        <p:par>
                          <p:cTn id="19" fill="hold">
                            <p:stCondLst>
                              <p:cond delay="750"/>
                            </p:stCondLst>
                            <p:childTnLst>
                              <p:par>
                                <p:cTn id="20" presetID="10" presetClass="entr" presetSubtype="0" fill="hold" grpId="0" nodeType="afterEffect">
                                  <p:stCondLst>
                                    <p:cond delay="10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fade">
                                      <p:cBhvr>
                                        <p:cTn id="22" dur="100"/>
                                        <p:tgtEl>
                                          <p:spTgt spid="11">
                                            <p:txEl>
                                              <p:pRg st="1" end="1"/>
                                            </p:txEl>
                                          </p:spTgt>
                                        </p:tgtEl>
                                      </p:cBhvr>
                                    </p:animEffect>
                                  </p:childTnLst>
                                </p:cTn>
                              </p:par>
                            </p:childTnLst>
                          </p:cTn>
                        </p:par>
                        <p:par>
                          <p:cTn id="23" fill="hold">
                            <p:stCondLst>
                              <p:cond delay="950"/>
                            </p:stCondLst>
                            <p:childTnLst>
                              <p:par>
                                <p:cTn id="24" presetID="10" presetClass="entr" presetSubtype="0" fill="hold" grpId="0" nodeType="afterEffect">
                                  <p:stCondLst>
                                    <p:cond delay="100"/>
                                  </p:stCondLst>
                                  <p:childTnLst>
                                    <p:set>
                                      <p:cBhvr>
                                        <p:cTn id="25" dur="1" fill="hold">
                                          <p:stCondLst>
                                            <p:cond delay="0"/>
                                          </p:stCondLst>
                                        </p:cTn>
                                        <p:tgtEl>
                                          <p:spTgt spid="11">
                                            <p:txEl>
                                              <p:pRg st="2" end="2"/>
                                            </p:txEl>
                                          </p:spTgt>
                                        </p:tgtEl>
                                        <p:attrNameLst>
                                          <p:attrName>style.visibility</p:attrName>
                                        </p:attrNameLst>
                                      </p:cBhvr>
                                      <p:to>
                                        <p:strVal val="visible"/>
                                      </p:to>
                                    </p:set>
                                    <p:animEffect transition="in" filter="fade">
                                      <p:cBhvr>
                                        <p:cTn id="26" dur="100"/>
                                        <p:tgtEl>
                                          <p:spTgt spid="11">
                                            <p:txEl>
                                              <p:pRg st="2" end="2"/>
                                            </p:txEl>
                                          </p:spTgt>
                                        </p:tgtEl>
                                      </p:cBhvr>
                                    </p:animEffect>
                                  </p:childTnLst>
                                </p:cTn>
                              </p:par>
                            </p:childTnLst>
                          </p:cTn>
                        </p:par>
                        <p:par>
                          <p:cTn id="27" fill="hold">
                            <p:stCondLst>
                              <p:cond delay="1150"/>
                            </p:stCondLst>
                            <p:childTnLst>
                              <p:par>
                                <p:cTn id="28" presetID="10" presetClass="entr" presetSubtype="0" fill="hold" grpId="0" nodeType="afterEffect">
                                  <p:stCondLst>
                                    <p:cond delay="100"/>
                                  </p:stCondLst>
                                  <p:childTnLst>
                                    <p:set>
                                      <p:cBhvr>
                                        <p:cTn id="29" dur="1" fill="hold">
                                          <p:stCondLst>
                                            <p:cond delay="0"/>
                                          </p:stCondLst>
                                        </p:cTn>
                                        <p:tgtEl>
                                          <p:spTgt spid="11">
                                            <p:txEl>
                                              <p:pRg st="3" end="3"/>
                                            </p:txEl>
                                          </p:spTgt>
                                        </p:tgtEl>
                                        <p:attrNameLst>
                                          <p:attrName>style.visibility</p:attrName>
                                        </p:attrNameLst>
                                      </p:cBhvr>
                                      <p:to>
                                        <p:strVal val="visible"/>
                                      </p:to>
                                    </p:set>
                                    <p:animEffect transition="in" filter="fade">
                                      <p:cBhvr>
                                        <p:cTn id="30" dur="100"/>
                                        <p:tgtEl>
                                          <p:spTgt spid="11">
                                            <p:txEl>
                                              <p:pRg st="3" end="3"/>
                                            </p:txEl>
                                          </p:spTgt>
                                        </p:tgtEl>
                                      </p:cBhvr>
                                    </p:animEffect>
                                  </p:childTnLst>
                                </p:cTn>
                              </p:par>
                            </p:childTnLst>
                          </p:cTn>
                        </p:par>
                        <p:par>
                          <p:cTn id="31" fill="hold">
                            <p:stCondLst>
                              <p:cond delay="1350"/>
                            </p:stCondLst>
                            <p:childTnLst>
                              <p:par>
                                <p:cTn id="32" presetID="10" presetClass="entr" presetSubtype="0" fill="hold" grpId="0" nodeType="afterEffect">
                                  <p:stCondLst>
                                    <p:cond delay="100"/>
                                  </p:stCondLst>
                                  <p:childTnLst>
                                    <p:set>
                                      <p:cBhvr>
                                        <p:cTn id="33" dur="1" fill="hold">
                                          <p:stCondLst>
                                            <p:cond delay="0"/>
                                          </p:stCondLst>
                                        </p:cTn>
                                        <p:tgtEl>
                                          <p:spTgt spid="11">
                                            <p:txEl>
                                              <p:pRg st="4" end="4"/>
                                            </p:txEl>
                                          </p:spTgt>
                                        </p:tgtEl>
                                        <p:attrNameLst>
                                          <p:attrName>style.visibility</p:attrName>
                                        </p:attrNameLst>
                                      </p:cBhvr>
                                      <p:to>
                                        <p:strVal val="visible"/>
                                      </p:to>
                                    </p:set>
                                    <p:animEffect transition="in" filter="fade">
                                      <p:cBhvr>
                                        <p:cTn id="34" dur="1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tmplLst>
          <p:tmpl lvl="1">
            <p:tnLst>
              <p:par>
                <p:cTn presetID="10" presetClass="entr" presetSubtype="0" fill="hold" nodeType="afterEffect">
                  <p:stCondLst>
                    <p:cond delay="10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2">
            <p:tnLst>
              <p:par>
                <p:cTn presetID="10" presetClass="entr" presetSubtype="0" fill="hold" nodeType="afterEffect">
                  <p:stCondLst>
                    <p:cond delay="10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3">
            <p:tnLst>
              <p:par>
                <p:cTn presetID="10" presetClass="entr" presetSubtype="0" fill="hold" nodeType="afterEffect">
                  <p:stCondLst>
                    <p:cond delay="10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4">
            <p:tnLst>
              <p:par>
                <p:cTn presetID="10" presetClass="entr" presetSubtype="0" fill="hold" nodeType="afterEffect">
                  <p:stCondLst>
                    <p:cond delay="10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 lvl="5">
            <p:tnLst>
              <p:par>
                <p:cTn presetID="10" presetClass="entr" presetSubtype="0" fill="hold" nodeType="afterEffect">
                  <p:stCondLst>
                    <p:cond delay="100"/>
                  </p:stCondLst>
                  <p:childTnLst>
                    <p:set>
                      <p:cBhvr>
                        <p:cTn dur="1" fill="hold">
                          <p:stCondLst>
                            <p:cond delay="0"/>
                          </p:stCondLst>
                        </p:cTn>
                        <p:tgtEl>
                          <p:spTgt spid="11"/>
                        </p:tgtEl>
                        <p:attrNameLst>
                          <p:attrName>style.visibility</p:attrName>
                        </p:attrNameLst>
                      </p:cBhvr>
                      <p:to>
                        <p:strVal val="visible"/>
                      </p:to>
                    </p:set>
                    <p:animEffect transition="in" filter="fade">
                      <p:cBhvr>
                        <p:cTn dur="100"/>
                        <p:tgtEl>
                          <p:spTgt spid="11"/>
                        </p:tgtEl>
                      </p:cBhvr>
                    </p:animEffect>
                  </p:childTnLst>
                </p:cTn>
              </p:par>
            </p:tnLst>
          </p:tmpl>
        </p:tmplLst>
      </p:bldP>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wee afbeeldingen">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85F2F693-9F02-426C-9092-6A2FE2BC4CE0}"/>
              </a:ext>
            </a:extLst>
          </p:cNvPr>
          <p:cNvSpPr>
            <a:spLocks noGrp="1"/>
          </p:cNvSpPr>
          <p:nvPr>
            <p:ph type="dt" sz="half" idx="10"/>
          </p:nvPr>
        </p:nvSpPr>
        <p:spPr/>
        <p:txBody>
          <a:bodyPr/>
          <a:lstStyle/>
          <a:p>
            <a:r>
              <a:rPr lang="nl-NL"/>
              <a:t>4 juni 2026</a:t>
            </a:r>
            <a:endParaRPr lang="nl-NL" dirty="0"/>
          </a:p>
        </p:txBody>
      </p:sp>
      <p:sp>
        <p:nvSpPr>
          <p:cNvPr id="5" name="Tijdelijke aanduiding voor voettekst 4">
            <a:extLst>
              <a:ext uri="{FF2B5EF4-FFF2-40B4-BE49-F238E27FC236}">
                <a16:creationId xmlns:a16="http://schemas.microsoft.com/office/drawing/2014/main" id="{614C0395-E608-4287-9E0D-A162245D06D6}"/>
              </a:ext>
            </a:extLst>
          </p:cNvPr>
          <p:cNvSpPr>
            <a:spLocks noGrp="1"/>
          </p:cNvSpPr>
          <p:nvPr>
            <p:ph type="ftr" sz="quarter" idx="11"/>
          </p:nvPr>
        </p:nvSpPr>
        <p:spPr>
          <a:xfrm>
            <a:off x="6291943" y="6296477"/>
            <a:ext cx="3383901" cy="365125"/>
          </a:xfrm>
        </p:spPr>
        <p:txBody>
          <a:bodyPr/>
          <a:lstStyle/>
          <a:p>
            <a:r>
              <a:rPr lang="nl-NL"/>
              <a:t>De fiets als hulpmiddel in centrumgebieden</a:t>
            </a:r>
            <a:endParaRPr lang="nl-NL" dirty="0"/>
          </a:p>
        </p:txBody>
      </p:sp>
      <p:sp>
        <p:nvSpPr>
          <p:cNvPr id="12" name="Tijdelijke aanduiding voor afbeelding 3">
            <a:extLst>
              <a:ext uri="{FF2B5EF4-FFF2-40B4-BE49-F238E27FC236}">
                <a16:creationId xmlns:a16="http://schemas.microsoft.com/office/drawing/2014/main" id="{BFA84CA2-9E37-4908-95BB-77BEE9F41707}"/>
              </a:ext>
            </a:extLst>
          </p:cNvPr>
          <p:cNvSpPr>
            <a:spLocks noGrp="1"/>
          </p:cNvSpPr>
          <p:nvPr>
            <p:ph type="pic" sz="quarter" idx="13" hasCustomPrompt="1"/>
          </p:nvPr>
        </p:nvSpPr>
        <p:spPr>
          <a:xfrm>
            <a:off x="6291943" y="385763"/>
            <a:ext cx="5519057" cy="5714300"/>
          </a:xfrm>
          <a:solidFill>
            <a:schemeClr val="bg1">
              <a:lumMod val="95000"/>
            </a:schemeClr>
          </a:solidFill>
        </p:spPr>
        <p:txBody>
          <a:bodyPr lIns="144000" tIns="504000"/>
          <a:lstStyle>
            <a:lvl1pPr algn="ctr">
              <a:defRPr sz="1800">
                <a:solidFill>
                  <a:schemeClr val="bg1">
                    <a:lumMod val="65000"/>
                  </a:schemeClr>
                </a:solidFill>
                <a:latin typeface="Segoe UI Light" panose="020B0502040204020203" pitchFamily="34" charset="0"/>
                <a:cs typeface="Segoe UI Light" panose="020B0502040204020203" pitchFamily="34" charset="0"/>
              </a:defRPr>
            </a:lvl1pPr>
          </a:lstStyle>
          <a:p>
            <a:r>
              <a:rPr lang="nl-NL" dirty="0"/>
              <a:t>Wijzig afbeelding in Goudappel lint</a:t>
            </a:r>
          </a:p>
        </p:txBody>
      </p:sp>
      <p:sp>
        <p:nvSpPr>
          <p:cNvPr id="16" name="Tijdelijke aanduiding voor afbeelding 3">
            <a:extLst>
              <a:ext uri="{FF2B5EF4-FFF2-40B4-BE49-F238E27FC236}">
                <a16:creationId xmlns:a16="http://schemas.microsoft.com/office/drawing/2014/main" id="{EC64B1D2-4720-4213-9A28-5C1630EC39C1}"/>
              </a:ext>
            </a:extLst>
          </p:cNvPr>
          <p:cNvSpPr>
            <a:spLocks noGrp="1"/>
          </p:cNvSpPr>
          <p:nvPr>
            <p:ph type="pic" sz="quarter" idx="14" hasCustomPrompt="1"/>
          </p:nvPr>
        </p:nvSpPr>
        <p:spPr>
          <a:xfrm>
            <a:off x="381001" y="385763"/>
            <a:ext cx="5519057" cy="5714300"/>
          </a:xfrm>
          <a:solidFill>
            <a:schemeClr val="bg1">
              <a:lumMod val="95000"/>
            </a:schemeClr>
          </a:solidFill>
        </p:spPr>
        <p:txBody>
          <a:bodyPr lIns="144000" tIns="504000"/>
          <a:lstStyle>
            <a:lvl1pPr algn="ctr">
              <a:defRPr sz="1800">
                <a:solidFill>
                  <a:schemeClr val="bg1">
                    <a:lumMod val="65000"/>
                  </a:schemeClr>
                </a:solidFill>
                <a:latin typeface="Segoe UI Light" panose="020B0502040204020203" pitchFamily="34" charset="0"/>
                <a:cs typeface="Segoe UI Light" panose="020B0502040204020203" pitchFamily="34" charset="0"/>
              </a:defRPr>
            </a:lvl1pPr>
          </a:lstStyle>
          <a:p>
            <a:r>
              <a:rPr lang="nl-NL" dirty="0"/>
              <a:t>Wijzig afbeelding in Goudappel lint</a:t>
            </a:r>
          </a:p>
        </p:txBody>
      </p:sp>
      <p:sp>
        <p:nvSpPr>
          <p:cNvPr id="7" name="Tijdelijke aanduiding voor tekst 6">
            <a:extLst>
              <a:ext uri="{FF2B5EF4-FFF2-40B4-BE49-F238E27FC236}">
                <a16:creationId xmlns:a16="http://schemas.microsoft.com/office/drawing/2014/main" id="{432F3CD7-3FE0-4597-B7A3-A98713D6747E}"/>
              </a:ext>
            </a:extLst>
          </p:cNvPr>
          <p:cNvSpPr>
            <a:spLocks noGrp="1"/>
          </p:cNvSpPr>
          <p:nvPr>
            <p:ph type="body" sz="quarter" idx="15" hasCustomPrompt="1"/>
          </p:nvPr>
        </p:nvSpPr>
        <p:spPr>
          <a:xfrm>
            <a:off x="381001" y="6296025"/>
            <a:ext cx="5519057" cy="365125"/>
          </a:xfrm>
        </p:spPr>
        <p:txBody>
          <a:bodyPr anchor="ctr">
            <a:normAutofit/>
          </a:bodyPr>
          <a:lstStyle>
            <a:lvl1pPr>
              <a:defRPr sz="1400" b="1">
                <a:latin typeface="Segoe UI Light" panose="020B0502040204020203" pitchFamily="34" charset="0"/>
                <a:cs typeface="Segoe UI Light" panose="020B0502040204020203" pitchFamily="34" charset="0"/>
              </a:defRPr>
            </a:lvl1pPr>
          </a:lstStyle>
          <a:p>
            <a:pPr lvl="0"/>
            <a:r>
              <a:rPr lang="nl-NL" dirty="0"/>
              <a:t>Toelichting</a:t>
            </a:r>
          </a:p>
        </p:txBody>
      </p:sp>
      <p:sp>
        <p:nvSpPr>
          <p:cNvPr id="17" name="Tijdelijke aanduiding voor dianummer 5">
            <a:extLst>
              <a:ext uri="{FF2B5EF4-FFF2-40B4-BE49-F238E27FC236}">
                <a16:creationId xmlns:a16="http://schemas.microsoft.com/office/drawing/2014/main" id="{C050660D-957D-4D35-A924-913DA720EB79}"/>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Tree>
    <p:extLst>
      <p:ext uri="{BB962C8B-B14F-4D97-AF65-F5344CB8AC3E}">
        <p14:creationId xmlns:p14="http://schemas.microsoft.com/office/powerpoint/2010/main" val="258953902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Afbeelding met toelichting">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85F2F693-9F02-426C-9092-6A2FE2BC4CE0}"/>
              </a:ext>
            </a:extLst>
          </p:cNvPr>
          <p:cNvSpPr>
            <a:spLocks noGrp="1"/>
          </p:cNvSpPr>
          <p:nvPr>
            <p:ph type="dt" sz="half" idx="10"/>
          </p:nvPr>
        </p:nvSpPr>
        <p:spPr/>
        <p:txBody>
          <a:bodyPr/>
          <a:lstStyle/>
          <a:p>
            <a:r>
              <a:rPr lang="nl-NL"/>
              <a:t>4 juni 2026</a:t>
            </a:r>
            <a:endParaRPr lang="nl-NL" dirty="0"/>
          </a:p>
        </p:txBody>
      </p:sp>
      <p:sp>
        <p:nvSpPr>
          <p:cNvPr id="5" name="Tijdelijke aanduiding voor voettekst 4">
            <a:extLst>
              <a:ext uri="{FF2B5EF4-FFF2-40B4-BE49-F238E27FC236}">
                <a16:creationId xmlns:a16="http://schemas.microsoft.com/office/drawing/2014/main" id="{614C0395-E608-4287-9E0D-A162245D06D6}"/>
              </a:ext>
            </a:extLst>
          </p:cNvPr>
          <p:cNvSpPr>
            <a:spLocks noGrp="1"/>
          </p:cNvSpPr>
          <p:nvPr>
            <p:ph type="ftr" sz="quarter" idx="11"/>
          </p:nvPr>
        </p:nvSpPr>
        <p:spPr>
          <a:xfrm>
            <a:off x="6291943" y="6296477"/>
            <a:ext cx="3383901" cy="365125"/>
          </a:xfrm>
        </p:spPr>
        <p:txBody>
          <a:bodyPr/>
          <a:lstStyle/>
          <a:p>
            <a:r>
              <a:rPr lang="nl-NL"/>
              <a:t>De fiets als hulpmiddel in centrumgebieden</a:t>
            </a:r>
            <a:endParaRPr lang="nl-NL" dirty="0"/>
          </a:p>
        </p:txBody>
      </p:sp>
      <p:sp>
        <p:nvSpPr>
          <p:cNvPr id="12" name="Tijdelijke aanduiding voor afbeelding 3">
            <a:extLst>
              <a:ext uri="{FF2B5EF4-FFF2-40B4-BE49-F238E27FC236}">
                <a16:creationId xmlns:a16="http://schemas.microsoft.com/office/drawing/2014/main" id="{BFA84CA2-9E37-4908-95BB-77BEE9F41707}"/>
              </a:ext>
            </a:extLst>
          </p:cNvPr>
          <p:cNvSpPr>
            <a:spLocks noGrp="1"/>
          </p:cNvSpPr>
          <p:nvPr>
            <p:ph type="pic" sz="quarter" idx="13" hasCustomPrompt="1"/>
          </p:nvPr>
        </p:nvSpPr>
        <p:spPr>
          <a:xfrm>
            <a:off x="1" y="0"/>
            <a:ext cx="12191998" cy="6100063"/>
          </a:xfrm>
          <a:solidFill>
            <a:schemeClr val="bg1">
              <a:lumMod val="95000"/>
            </a:schemeClr>
          </a:solidFill>
        </p:spPr>
        <p:txBody>
          <a:bodyPr lIns="144000" tIns="504000"/>
          <a:lstStyle>
            <a:lvl1pPr algn="ctr">
              <a:defRPr sz="1800">
                <a:solidFill>
                  <a:schemeClr val="bg1">
                    <a:lumMod val="65000"/>
                  </a:schemeClr>
                </a:solidFill>
                <a:latin typeface="Segoe UI Light" panose="020B0502040204020203" pitchFamily="34" charset="0"/>
                <a:cs typeface="Segoe UI Light" panose="020B0502040204020203" pitchFamily="34" charset="0"/>
              </a:defRPr>
            </a:lvl1pPr>
          </a:lstStyle>
          <a:p>
            <a:r>
              <a:rPr lang="nl-NL" dirty="0"/>
              <a:t>Wijzig afbeelding in Goudappel lint</a:t>
            </a:r>
          </a:p>
        </p:txBody>
      </p:sp>
      <p:sp>
        <p:nvSpPr>
          <p:cNvPr id="7" name="Tijdelijke aanduiding voor tekst 6">
            <a:extLst>
              <a:ext uri="{FF2B5EF4-FFF2-40B4-BE49-F238E27FC236}">
                <a16:creationId xmlns:a16="http://schemas.microsoft.com/office/drawing/2014/main" id="{432F3CD7-3FE0-4597-B7A3-A98713D6747E}"/>
              </a:ext>
            </a:extLst>
          </p:cNvPr>
          <p:cNvSpPr>
            <a:spLocks noGrp="1"/>
          </p:cNvSpPr>
          <p:nvPr>
            <p:ph type="body" sz="quarter" idx="15" hasCustomPrompt="1"/>
          </p:nvPr>
        </p:nvSpPr>
        <p:spPr>
          <a:xfrm>
            <a:off x="381001" y="6296025"/>
            <a:ext cx="5519057" cy="365125"/>
          </a:xfrm>
        </p:spPr>
        <p:txBody>
          <a:bodyPr anchor="ctr">
            <a:normAutofit/>
          </a:bodyPr>
          <a:lstStyle>
            <a:lvl1pPr>
              <a:defRPr sz="1400" b="1">
                <a:latin typeface="Segoe UI Light" panose="020B0502040204020203" pitchFamily="34" charset="0"/>
                <a:cs typeface="Segoe UI Light" panose="020B0502040204020203" pitchFamily="34" charset="0"/>
              </a:defRPr>
            </a:lvl1pPr>
          </a:lstStyle>
          <a:p>
            <a:pPr lvl="0"/>
            <a:r>
              <a:rPr lang="nl-NL" dirty="0"/>
              <a:t>Toelichting</a:t>
            </a:r>
          </a:p>
        </p:txBody>
      </p:sp>
      <p:sp>
        <p:nvSpPr>
          <p:cNvPr id="8" name="Tijdelijke aanduiding voor dianummer 5">
            <a:extLst>
              <a:ext uri="{FF2B5EF4-FFF2-40B4-BE49-F238E27FC236}">
                <a16:creationId xmlns:a16="http://schemas.microsoft.com/office/drawing/2014/main" id="{04F93A69-C814-4E2F-B041-EE13B009A444}"/>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Tree>
    <p:extLst>
      <p:ext uri="{BB962C8B-B14F-4D97-AF65-F5344CB8AC3E}">
        <p14:creationId xmlns:p14="http://schemas.microsoft.com/office/powerpoint/2010/main" val="385320519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Grote afbeelding">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8" name="Tijdelijke aanduiding voor datum 3">
            <a:extLst>
              <a:ext uri="{FF2B5EF4-FFF2-40B4-BE49-F238E27FC236}">
                <a16:creationId xmlns:a16="http://schemas.microsoft.com/office/drawing/2014/main" id="{C12F2739-4854-4FCE-9995-4DAEB8BADA1D}"/>
              </a:ext>
            </a:extLst>
          </p:cNvPr>
          <p:cNvSpPr>
            <a:spLocks noGrp="1"/>
          </p:cNvSpPr>
          <p:nvPr>
            <p:ph type="dt" sz="half" idx="2"/>
          </p:nvPr>
        </p:nvSpPr>
        <p:spPr>
          <a:xfrm>
            <a:off x="9840687" y="6296477"/>
            <a:ext cx="1584549" cy="365125"/>
          </a:xfrm>
          <a:prstGeom prst="rect">
            <a:avLst/>
          </a:prstGeom>
        </p:spPr>
        <p:txBody>
          <a:bodyPr vert="horz" lIns="0" tIns="0" rIns="0" bIns="0" rtlCol="0" anchor="ctr"/>
          <a:lstStyle>
            <a:lvl1pPr algn="l">
              <a:defRPr sz="900">
                <a:solidFill>
                  <a:schemeClr val="bg1"/>
                </a:solidFill>
                <a:latin typeface="Segoe UI Light" panose="020B0502040204020203" pitchFamily="34" charset="0"/>
                <a:cs typeface="Segoe UI Light" panose="020B0502040204020203" pitchFamily="34" charset="0"/>
              </a:defRPr>
            </a:lvl1pPr>
          </a:lstStyle>
          <a:p>
            <a:r>
              <a:rPr lang="nl-NL"/>
              <a:t>4 juni 2026</a:t>
            </a:r>
            <a:endParaRPr lang="nl-NL" dirty="0"/>
          </a:p>
        </p:txBody>
      </p:sp>
      <p:sp>
        <p:nvSpPr>
          <p:cNvPr id="9" name="Tijdelijke aanduiding voor voettekst 4">
            <a:extLst>
              <a:ext uri="{FF2B5EF4-FFF2-40B4-BE49-F238E27FC236}">
                <a16:creationId xmlns:a16="http://schemas.microsoft.com/office/drawing/2014/main" id="{A0FE674D-879A-4BE2-81B5-11BCB63DFFC8}"/>
              </a:ext>
            </a:extLst>
          </p:cNvPr>
          <p:cNvSpPr>
            <a:spLocks noGrp="1"/>
          </p:cNvSpPr>
          <p:nvPr>
            <p:ph type="ftr" sz="quarter" idx="3"/>
          </p:nvPr>
        </p:nvSpPr>
        <p:spPr>
          <a:xfrm>
            <a:off x="5638800" y="6296477"/>
            <a:ext cx="4037044" cy="365125"/>
          </a:xfrm>
          <a:prstGeom prst="rect">
            <a:avLst/>
          </a:prstGeom>
        </p:spPr>
        <p:txBody>
          <a:bodyPr vert="horz" lIns="91440" tIns="45720" rIns="0" bIns="45720" rtlCol="0" anchor="ctr"/>
          <a:lstStyle>
            <a:lvl1pPr algn="r">
              <a:defRPr sz="900">
                <a:solidFill>
                  <a:schemeClr val="bg1"/>
                </a:solidFill>
                <a:latin typeface="Segoe UI Light" panose="020B0502040204020203" pitchFamily="34" charset="0"/>
                <a:cs typeface="Segoe UI Light" panose="020B0502040204020203" pitchFamily="34" charset="0"/>
              </a:defRPr>
            </a:lvl1pPr>
          </a:lstStyle>
          <a:p>
            <a:r>
              <a:rPr lang="nl-NL"/>
              <a:t>De fiets als hulpmiddel in centrumgebieden</a:t>
            </a:r>
            <a:endParaRPr lang="nl-NL" dirty="0"/>
          </a:p>
        </p:txBody>
      </p:sp>
      <p:sp>
        <p:nvSpPr>
          <p:cNvPr id="11" name="Tekstvak 10">
            <a:extLst>
              <a:ext uri="{FF2B5EF4-FFF2-40B4-BE49-F238E27FC236}">
                <a16:creationId xmlns:a16="http://schemas.microsoft.com/office/drawing/2014/main" id="{2E69294A-E197-4443-9575-9187A24E849A}"/>
              </a:ext>
            </a:extLst>
          </p:cNvPr>
          <p:cNvSpPr txBox="1"/>
          <p:nvPr userDrawn="1"/>
        </p:nvSpPr>
        <p:spPr>
          <a:xfrm>
            <a:off x="9675845" y="6296477"/>
            <a:ext cx="164842" cy="365125"/>
          </a:xfrm>
          <a:prstGeom prst="rect">
            <a:avLst/>
          </a:prstGeom>
          <a:noFill/>
        </p:spPr>
        <p:txBody>
          <a:bodyPr wrap="square" lIns="0" tIns="0" rIns="0" bIns="0" rtlCol="0" anchor="ctr">
            <a:noAutofit/>
          </a:bodyPr>
          <a:lstStyle/>
          <a:p>
            <a:pPr algn="ctr"/>
            <a:r>
              <a:rPr lang="nl-NL" sz="900" dirty="0">
                <a:solidFill>
                  <a:schemeClr val="bg1"/>
                </a:solidFill>
                <a:latin typeface="Segoe UI Light" panose="020B0502040204020203" pitchFamily="34" charset="0"/>
                <a:cs typeface="Segoe UI Light" panose="020B0502040204020203" pitchFamily="34" charset="0"/>
              </a:rPr>
              <a:t>-</a:t>
            </a:r>
          </a:p>
        </p:txBody>
      </p:sp>
      <p:sp>
        <p:nvSpPr>
          <p:cNvPr id="16" name="Tijdelijke aanduiding voor dianummer 5">
            <a:extLst>
              <a:ext uri="{FF2B5EF4-FFF2-40B4-BE49-F238E27FC236}">
                <a16:creationId xmlns:a16="http://schemas.microsoft.com/office/drawing/2014/main" id="{81CC1DE8-494F-46E9-8333-14BA92BD226B}"/>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bg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pic>
        <p:nvPicPr>
          <p:cNvPr id="10" name="Graphic 9">
            <a:extLst>
              <a:ext uri="{FF2B5EF4-FFF2-40B4-BE49-F238E27FC236}">
                <a16:creationId xmlns:a16="http://schemas.microsoft.com/office/drawing/2014/main" id="{7D1089D4-BB62-4CE2-9C04-550579A9987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487600" y="6328800"/>
            <a:ext cx="319425" cy="319425"/>
          </a:xfrm>
          <a:prstGeom prst="rect">
            <a:avLst/>
          </a:prstGeom>
        </p:spPr>
      </p:pic>
    </p:spTree>
    <p:extLst>
      <p:ext uri="{BB962C8B-B14F-4D97-AF65-F5344CB8AC3E}">
        <p14:creationId xmlns:p14="http://schemas.microsoft.com/office/powerpoint/2010/main" val="247659570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Vijf afbeeldingen">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85F2F693-9F02-426C-9092-6A2FE2BC4CE0}"/>
              </a:ext>
            </a:extLst>
          </p:cNvPr>
          <p:cNvSpPr>
            <a:spLocks noGrp="1"/>
          </p:cNvSpPr>
          <p:nvPr>
            <p:ph type="dt" sz="half" idx="10"/>
          </p:nvPr>
        </p:nvSpPr>
        <p:spPr/>
        <p:txBody>
          <a:bodyPr/>
          <a:lstStyle/>
          <a:p>
            <a:r>
              <a:rPr lang="nl-NL"/>
              <a:t>4 juni 2026</a:t>
            </a:r>
            <a:endParaRPr lang="nl-NL" dirty="0"/>
          </a:p>
        </p:txBody>
      </p:sp>
      <p:sp>
        <p:nvSpPr>
          <p:cNvPr id="5" name="Tijdelijke aanduiding voor voettekst 4">
            <a:extLst>
              <a:ext uri="{FF2B5EF4-FFF2-40B4-BE49-F238E27FC236}">
                <a16:creationId xmlns:a16="http://schemas.microsoft.com/office/drawing/2014/main" id="{614C0395-E608-4287-9E0D-A162245D06D6}"/>
              </a:ext>
            </a:extLst>
          </p:cNvPr>
          <p:cNvSpPr>
            <a:spLocks noGrp="1"/>
          </p:cNvSpPr>
          <p:nvPr>
            <p:ph type="ftr" sz="quarter" idx="11"/>
          </p:nvPr>
        </p:nvSpPr>
        <p:spPr>
          <a:xfrm>
            <a:off x="6291943" y="6296477"/>
            <a:ext cx="3383901" cy="365125"/>
          </a:xfrm>
        </p:spPr>
        <p:txBody>
          <a:bodyPr/>
          <a:lstStyle/>
          <a:p>
            <a:r>
              <a:rPr lang="nl-NL"/>
              <a:t>De fiets als hulpmiddel in centrumgebieden</a:t>
            </a:r>
            <a:endParaRPr lang="nl-NL" dirty="0"/>
          </a:p>
        </p:txBody>
      </p:sp>
      <p:sp>
        <p:nvSpPr>
          <p:cNvPr id="12" name="Tijdelijke aanduiding voor afbeelding 3">
            <a:extLst>
              <a:ext uri="{FF2B5EF4-FFF2-40B4-BE49-F238E27FC236}">
                <a16:creationId xmlns:a16="http://schemas.microsoft.com/office/drawing/2014/main" id="{BFA84CA2-9E37-4908-95BB-77BEE9F41707}"/>
              </a:ext>
            </a:extLst>
          </p:cNvPr>
          <p:cNvSpPr>
            <a:spLocks noGrp="1"/>
          </p:cNvSpPr>
          <p:nvPr>
            <p:ph type="pic" sz="quarter" idx="13" hasCustomPrompt="1"/>
          </p:nvPr>
        </p:nvSpPr>
        <p:spPr>
          <a:xfrm>
            <a:off x="6096000" y="385763"/>
            <a:ext cx="2664000" cy="2665347"/>
          </a:xfrm>
          <a:solidFill>
            <a:schemeClr val="bg1">
              <a:lumMod val="95000"/>
            </a:schemeClr>
          </a:solidFill>
        </p:spPr>
        <p:txBody>
          <a:bodyPr lIns="144000" tIns="504000">
            <a:normAutofit/>
          </a:bodyPr>
          <a:lstStyle>
            <a:lvl1pPr algn="ctr">
              <a:defRPr sz="1400">
                <a:solidFill>
                  <a:schemeClr val="bg1">
                    <a:lumMod val="65000"/>
                  </a:schemeClr>
                </a:solidFill>
                <a:latin typeface="Segoe UI Light" panose="020B0502040204020203" pitchFamily="34" charset="0"/>
                <a:cs typeface="Segoe UI Light" panose="020B0502040204020203" pitchFamily="34" charset="0"/>
              </a:defRPr>
            </a:lvl1pPr>
          </a:lstStyle>
          <a:p>
            <a:r>
              <a:rPr lang="nl-NL" dirty="0"/>
              <a:t>Wijzig afbeelding in Goudappel lint</a:t>
            </a:r>
          </a:p>
        </p:txBody>
      </p:sp>
      <p:sp>
        <p:nvSpPr>
          <p:cNvPr id="16" name="Tijdelijke aanduiding voor afbeelding 3">
            <a:extLst>
              <a:ext uri="{FF2B5EF4-FFF2-40B4-BE49-F238E27FC236}">
                <a16:creationId xmlns:a16="http://schemas.microsoft.com/office/drawing/2014/main" id="{EC64B1D2-4720-4213-9A28-5C1630EC39C1}"/>
              </a:ext>
            </a:extLst>
          </p:cNvPr>
          <p:cNvSpPr>
            <a:spLocks noGrp="1"/>
          </p:cNvSpPr>
          <p:nvPr>
            <p:ph type="pic" sz="quarter" idx="14" hasCustomPrompt="1"/>
          </p:nvPr>
        </p:nvSpPr>
        <p:spPr>
          <a:xfrm>
            <a:off x="381001" y="385763"/>
            <a:ext cx="5330999" cy="5714300"/>
          </a:xfrm>
          <a:solidFill>
            <a:schemeClr val="bg1">
              <a:lumMod val="95000"/>
            </a:schemeClr>
          </a:solidFill>
        </p:spPr>
        <p:txBody>
          <a:bodyPr lIns="144000" tIns="504000"/>
          <a:lstStyle>
            <a:lvl1pPr algn="ctr">
              <a:defRPr sz="1800">
                <a:solidFill>
                  <a:schemeClr val="bg1">
                    <a:lumMod val="65000"/>
                  </a:schemeClr>
                </a:solidFill>
                <a:latin typeface="Segoe UI Light" panose="020B0502040204020203" pitchFamily="34" charset="0"/>
                <a:cs typeface="Segoe UI Light" panose="020B0502040204020203" pitchFamily="34" charset="0"/>
              </a:defRPr>
            </a:lvl1pPr>
          </a:lstStyle>
          <a:p>
            <a:r>
              <a:rPr lang="nl-NL" dirty="0"/>
              <a:t>Wijzig afbeelding in Goudappel lint</a:t>
            </a:r>
          </a:p>
        </p:txBody>
      </p:sp>
      <p:sp>
        <p:nvSpPr>
          <p:cNvPr id="7" name="Tijdelijke aanduiding voor tekst 6">
            <a:extLst>
              <a:ext uri="{FF2B5EF4-FFF2-40B4-BE49-F238E27FC236}">
                <a16:creationId xmlns:a16="http://schemas.microsoft.com/office/drawing/2014/main" id="{432F3CD7-3FE0-4597-B7A3-A98713D6747E}"/>
              </a:ext>
            </a:extLst>
          </p:cNvPr>
          <p:cNvSpPr>
            <a:spLocks noGrp="1"/>
          </p:cNvSpPr>
          <p:nvPr>
            <p:ph type="body" sz="quarter" idx="15" hasCustomPrompt="1"/>
          </p:nvPr>
        </p:nvSpPr>
        <p:spPr>
          <a:xfrm>
            <a:off x="381001" y="6296025"/>
            <a:ext cx="5519057" cy="365125"/>
          </a:xfrm>
        </p:spPr>
        <p:txBody>
          <a:bodyPr anchor="ctr">
            <a:normAutofit/>
          </a:bodyPr>
          <a:lstStyle>
            <a:lvl1pPr>
              <a:defRPr sz="1400" b="1">
                <a:latin typeface="Segoe UI Light" panose="020B0502040204020203" pitchFamily="34" charset="0"/>
                <a:cs typeface="Segoe UI Light" panose="020B0502040204020203" pitchFamily="34" charset="0"/>
              </a:defRPr>
            </a:lvl1pPr>
          </a:lstStyle>
          <a:p>
            <a:pPr lvl="0"/>
            <a:r>
              <a:rPr lang="nl-NL" dirty="0"/>
              <a:t>Toelichting</a:t>
            </a:r>
          </a:p>
        </p:txBody>
      </p:sp>
      <p:sp>
        <p:nvSpPr>
          <p:cNvPr id="10" name="Tijdelijke aanduiding voor afbeelding 3">
            <a:extLst>
              <a:ext uri="{FF2B5EF4-FFF2-40B4-BE49-F238E27FC236}">
                <a16:creationId xmlns:a16="http://schemas.microsoft.com/office/drawing/2014/main" id="{FE149A8E-F2A1-4E86-9E85-E10BACF50553}"/>
              </a:ext>
            </a:extLst>
          </p:cNvPr>
          <p:cNvSpPr>
            <a:spLocks noGrp="1"/>
          </p:cNvSpPr>
          <p:nvPr>
            <p:ph type="pic" sz="quarter" idx="16" hasCustomPrompt="1"/>
          </p:nvPr>
        </p:nvSpPr>
        <p:spPr>
          <a:xfrm>
            <a:off x="9144000" y="378311"/>
            <a:ext cx="2664000" cy="2665347"/>
          </a:xfrm>
          <a:solidFill>
            <a:schemeClr val="bg1">
              <a:lumMod val="95000"/>
            </a:schemeClr>
          </a:solidFill>
        </p:spPr>
        <p:txBody>
          <a:bodyPr lIns="144000" tIns="504000">
            <a:normAutofit/>
          </a:bodyPr>
          <a:lstStyle>
            <a:lvl1pPr algn="ctr">
              <a:defRPr sz="1400">
                <a:solidFill>
                  <a:schemeClr val="bg1">
                    <a:lumMod val="65000"/>
                  </a:schemeClr>
                </a:solidFill>
                <a:latin typeface="Segoe UI Light" panose="020B0502040204020203" pitchFamily="34" charset="0"/>
                <a:cs typeface="Segoe UI Light" panose="020B0502040204020203" pitchFamily="34" charset="0"/>
              </a:defRPr>
            </a:lvl1pPr>
          </a:lstStyle>
          <a:p>
            <a:r>
              <a:rPr lang="nl-NL" dirty="0"/>
              <a:t>Wijzig afbeelding in Goudappel lint</a:t>
            </a:r>
          </a:p>
        </p:txBody>
      </p:sp>
      <p:sp>
        <p:nvSpPr>
          <p:cNvPr id="11" name="Tijdelijke aanduiding voor afbeelding 3">
            <a:extLst>
              <a:ext uri="{FF2B5EF4-FFF2-40B4-BE49-F238E27FC236}">
                <a16:creationId xmlns:a16="http://schemas.microsoft.com/office/drawing/2014/main" id="{E838A351-5CA1-43DF-9C9D-CB2E736DF490}"/>
              </a:ext>
            </a:extLst>
          </p:cNvPr>
          <p:cNvSpPr>
            <a:spLocks noGrp="1"/>
          </p:cNvSpPr>
          <p:nvPr>
            <p:ph type="pic" sz="quarter" idx="17" hasCustomPrompt="1"/>
          </p:nvPr>
        </p:nvSpPr>
        <p:spPr>
          <a:xfrm>
            <a:off x="6096000" y="3429000"/>
            <a:ext cx="2664000" cy="2665347"/>
          </a:xfrm>
          <a:solidFill>
            <a:schemeClr val="bg1">
              <a:lumMod val="95000"/>
            </a:schemeClr>
          </a:solidFill>
        </p:spPr>
        <p:txBody>
          <a:bodyPr lIns="144000" tIns="504000">
            <a:normAutofit/>
          </a:bodyPr>
          <a:lstStyle>
            <a:lvl1pPr algn="ctr">
              <a:defRPr sz="1400">
                <a:solidFill>
                  <a:schemeClr val="bg1">
                    <a:lumMod val="65000"/>
                  </a:schemeClr>
                </a:solidFill>
                <a:latin typeface="Segoe UI Light" panose="020B0502040204020203" pitchFamily="34" charset="0"/>
                <a:cs typeface="Segoe UI Light" panose="020B0502040204020203" pitchFamily="34" charset="0"/>
              </a:defRPr>
            </a:lvl1pPr>
          </a:lstStyle>
          <a:p>
            <a:r>
              <a:rPr lang="nl-NL" dirty="0"/>
              <a:t>Wijzig afbeelding in Goudappel lint</a:t>
            </a:r>
          </a:p>
        </p:txBody>
      </p:sp>
      <p:sp>
        <p:nvSpPr>
          <p:cNvPr id="13" name="Tijdelijke aanduiding voor afbeelding 3">
            <a:extLst>
              <a:ext uri="{FF2B5EF4-FFF2-40B4-BE49-F238E27FC236}">
                <a16:creationId xmlns:a16="http://schemas.microsoft.com/office/drawing/2014/main" id="{68CE5E49-9343-44D8-8D97-6180630CE567}"/>
              </a:ext>
            </a:extLst>
          </p:cNvPr>
          <p:cNvSpPr>
            <a:spLocks noGrp="1"/>
          </p:cNvSpPr>
          <p:nvPr>
            <p:ph type="pic" sz="quarter" idx="18" hasCustomPrompt="1"/>
          </p:nvPr>
        </p:nvSpPr>
        <p:spPr>
          <a:xfrm>
            <a:off x="9144000" y="3421548"/>
            <a:ext cx="2664000" cy="2665347"/>
          </a:xfrm>
          <a:solidFill>
            <a:schemeClr val="bg1">
              <a:lumMod val="95000"/>
            </a:schemeClr>
          </a:solidFill>
        </p:spPr>
        <p:txBody>
          <a:bodyPr lIns="144000" tIns="504000">
            <a:normAutofit/>
          </a:bodyPr>
          <a:lstStyle>
            <a:lvl1pPr algn="ctr">
              <a:defRPr sz="1400">
                <a:solidFill>
                  <a:schemeClr val="bg1">
                    <a:lumMod val="65000"/>
                  </a:schemeClr>
                </a:solidFill>
                <a:latin typeface="Segoe UI Light" panose="020B0502040204020203" pitchFamily="34" charset="0"/>
                <a:cs typeface="Segoe UI Light" panose="020B0502040204020203" pitchFamily="34" charset="0"/>
              </a:defRPr>
            </a:lvl1pPr>
          </a:lstStyle>
          <a:p>
            <a:r>
              <a:rPr lang="nl-NL" dirty="0"/>
              <a:t>Wijzig afbeelding in Goudappel lint</a:t>
            </a:r>
          </a:p>
        </p:txBody>
      </p:sp>
      <p:sp>
        <p:nvSpPr>
          <p:cNvPr id="14" name="Tijdelijke aanduiding voor dianummer 5">
            <a:extLst>
              <a:ext uri="{FF2B5EF4-FFF2-40B4-BE49-F238E27FC236}">
                <a16:creationId xmlns:a16="http://schemas.microsoft.com/office/drawing/2014/main" id="{B801B695-F2F0-4F1F-939D-63C2C7933AC4}"/>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Tree>
    <p:extLst>
      <p:ext uri="{BB962C8B-B14F-4D97-AF65-F5344CB8AC3E}">
        <p14:creationId xmlns:p14="http://schemas.microsoft.com/office/powerpoint/2010/main" val="85333246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Quote van persoo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E5879E-B59C-4D92-908D-35937B5BE161}"/>
              </a:ext>
            </a:extLst>
          </p:cNvPr>
          <p:cNvSpPr>
            <a:spLocks noGrp="1"/>
          </p:cNvSpPr>
          <p:nvPr>
            <p:ph type="title" hasCustomPrompt="1"/>
          </p:nvPr>
        </p:nvSpPr>
        <p:spPr>
          <a:xfrm>
            <a:off x="766764" y="3141702"/>
            <a:ext cx="10538050" cy="553998"/>
          </a:xfrm>
        </p:spPr>
        <p:txBody>
          <a:bodyPr anchor="b"/>
          <a:lstStyle>
            <a:lvl1pPr algn="ctr">
              <a:defRPr sz="3600" spc="0" baseline="0"/>
            </a:lvl1pPr>
          </a:lstStyle>
          <a:p>
            <a:r>
              <a:rPr lang="nl-NL" dirty="0"/>
              <a:t>‘QUOTE VAN EEN PERSOON</a:t>
            </a:r>
          </a:p>
        </p:txBody>
      </p:sp>
      <p:sp>
        <p:nvSpPr>
          <p:cNvPr id="3" name="Tijdelijke aanduiding voor tekst 2">
            <a:extLst>
              <a:ext uri="{FF2B5EF4-FFF2-40B4-BE49-F238E27FC236}">
                <a16:creationId xmlns:a16="http://schemas.microsoft.com/office/drawing/2014/main" id="{E544851E-03C6-43EB-BD7F-167595D3FFD0}"/>
              </a:ext>
            </a:extLst>
          </p:cNvPr>
          <p:cNvSpPr>
            <a:spLocks noGrp="1"/>
          </p:cNvSpPr>
          <p:nvPr>
            <p:ph type="body" idx="1" hasCustomPrompt="1"/>
          </p:nvPr>
        </p:nvSpPr>
        <p:spPr>
          <a:xfrm>
            <a:off x="7053943" y="4299857"/>
            <a:ext cx="4250871" cy="1300843"/>
          </a:xfrm>
        </p:spPr>
        <p:txBody>
          <a:bodyPr>
            <a:noAutofit/>
          </a:bodyPr>
          <a:lstStyle>
            <a:lvl1pPr marL="0" indent="0">
              <a:buNone/>
              <a:defRPr sz="2000" spc="-2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Naam van de persoon</a:t>
            </a:r>
          </a:p>
        </p:txBody>
      </p:sp>
      <p:grpSp>
        <p:nvGrpSpPr>
          <p:cNvPr id="9" name="Groep 8">
            <a:extLst>
              <a:ext uri="{FF2B5EF4-FFF2-40B4-BE49-F238E27FC236}">
                <a16:creationId xmlns:a16="http://schemas.microsoft.com/office/drawing/2014/main" id="{B77B0C24-C1D7-4CEC-AAC3-9288FDA967CB}"/>
              </a:ext>
            </a:extLst>
          </p:cNvPr>
          <p:cNvGrpSpPr/>
          <p:nvPr userDrawn="1"/>
        </p:nvGrpSpPr>
        <p:grpSpPr>
          <a:xfrm>
            <a:off x="7053943" y="4103459"/>
            <a:ext cx="2360386" cy="45719"/>
            <a:chOff x="0" y="1471262"/>
            <a:chExt cx="6471285" cy="76200"/>
          </a:xfrm>
        </p:grpSpPr>
        <p:sp>
          <p:nvSpPr>
            <p:cNvPr id="10" name="object 2">
              <a:extLst>
                <a:ext uri="{FF2B5EF4-FFF2-40B4-BE49-F238E27FC236}">
                  <a16:creationId xmlns:a16="http://schemas.microsoft.com/office/drawing/2014/main" id="{22914E72-844C-4B0F-8C21-DC654FE4F5B1}"/>
                </a:ext>
              </a:extLst>
            </p:cNvPr>
            <p:cNvSpPr/>
            <p:nvPr userDrawn="1"/>
          </p:nvSpPr>
          <p:spPr>
            <a:xfrm>
              <a:off x="0" y="1471262"/>
              <a:ext cx="6471285" cy="0"/>
            </a:xfrm>
            <a:custGeom>
              <a:avLst/>
              <a:gdLst/>
              <a:ahLst/>
              <a:cxnLst/>
              <a:rect l="l" t="t" r="r" b="b"/>
              <a:pathLst>
                <a:path w="6471285">
                  <a:moveTo>
                    <a:pt x="0" y="0"/>
                  </a:moveTo>
                  <a:lnTo>
                    <a:pt x="6471007" y="0"/>
                  </a:lnTo>
                </a:path>
              </a:pathLst>
            </a:custGeom>
            <a:ln w="20334">
              <a:solidFill>
                <a:srgbClr val="000000"/>
              </a:solidFill>
            </a:ln>
          </p:spPr>
          <p:txBody>
            <a:bodyPr wrap="square" lIns="0" tIns="0" rIns="0" bIns="0" rtlCol="0"/>
            <a:lstStyle/>
            <a:p>
              <a:endParaRPr/>
            </a:p>
          </p:txBody>
        </p:sp>
        <p:sp>
          <p:nvSpPr>
            <p:cNvPr id="11" name="object 3">
              <a:extLst>
                <a:ext uri="{FF2B5EF4-FFF2-40B4-BE49-F238E27FC236}">
                  <a16:creationId xmlns:a16="http://schemas.microsoft.com/office/drawing/2014/main" id="{E6A9C0B0-84E9-498D-8E28-6CCA42141278}"/>
                </a:ext>
              </a:extLst>
            </p:cNvPr>
            <p:cNvSpPr/>
            <p:nvPr userDrawn="1"/>
          </p:nvSpPr>
          <p:spPr>
            <a:xfrm>
              <a:off x="0" y="1547462"/>
              <a:ext cx="6471285" cy="0"/>
            </a:xfrm>
            <a:custGeom>
              <a:avLst/>
              <a:gdLst/>
              <a:ahLst/>
              <a:cxnLst/>
              <a:rect l="l" t="t" r="r" b="b"/>
              <a:pathLst>
                <a:path w="6471285">
                  <a:moveTo>
                    <a:pt x="0" y="0"/>
                  </a:moveTo>
                  <a:lnTo>
                    <a:pt x="6471007" y="0"/>
                  </a:lnTo>
                </a:path>
              </a:pathLst>
            </a:custGeom>
            <a:ln w="20334">
              <a:solidFill>
                <a:srgbClr val="000000"/>
              </a:solidFill>
            </a:ln>
          </p:spPr>
          <p:txBody>
            <a:bodyPr wrap="square" lIns="0" tIns="0" rIns="0" bIns="0" rtlCol="0"/>
            <a:lstStyle/>
            <a:p>
              <a:endParaRPr/>
            </a:p>
          </p:txBody>
        </p:sp>
      </p:grpSp>
      <p:sp>
        <p:nvSpPr>
          <p:cNvPr id="12" name="Tijdelijke aanduiding voor datum 3">
            <a:extLst>
              <a:ext uri="{FF2B5EF4-FFF2-40B4-BE49-F238E27FC236}">
                <a16:creationId xmlns:a16="http://schemas.microsoft.com/office/drawing/2014/main" id="{4D4370E0-1596-452E-A720-BE61A27A97DD}"/>
              </a:ext>
            </a:extLst>
          </p:cNvPr>
          <p:cNvSpPr>
            <a:spLocks noGrp="1"/>
          </p:cNvSpPr>
          <p:nvPr>
            <p:ph type="dt" sz="half" idx="10"/>
          </p:nvPr>
        </p:nvSpPr>
        <p:spPr>
          <a:xfrm>
            <a:off x="9840687" y="6296477"/>
            <a:ext cx="1584549" cy="365125"/>
          </a:xfrm>
        </p:spPr>
        <p:txBody>
          <a:bodyPr/>
          <a:lstStyle/>
          <a:p>
            <a:r>
              <a:rPr lang="nl-NL"/>
              <a:t>4 juni 2026</a:t>
            </a:r>
            <a:endParaRPr lang="nl-NL" dirty="0"/>
          </a:p>
        </p:txBody>
      </p:sp>
      <p:sp>
        <p:nvSpPr>
          <p:cNvPr id="13" name="Tijdelijke aanduiding voor voettekst 4">
            <a:extLst>
              <a:ext uri="{FF2B5EF4-FFF2-40B4-BE49-F238E27FC236}">
                <a16:creationId xmlns:a16="http://schemas.microsoft.com/office/drawing/2014/main" id="{5F94D5BD-37EB-48CA-BDD4-73128AF5D63B}"/>
              </a:ext>
            </a:extLst>
          </p:cNvPr>
          <p:cNvSpPr>
            <a:spLocks noGrp="1"/>
          </p:cNvSpPr>
          <p:nvPr>
            <p:ph type="ftr" sz="quarter" idx="11"/>
          </p:nvPr>
        </p:nvSpPr>
        <p:spPr>
          <a:xfrm>
            <a:off x="6291943" y="6296477"/>
            <a:ext cx="3383901" cy="365125"/>
          </a:xfrm>
        </p:spPr>
        <p:txBody>
          <a:bodyPr/>
          <a:lstStyle/>
          <a:p>
            <a:r>
              <a:rPr lang="nl-NL"/>
              <a:t>De fiets als hulpmiddel in centrumgebieden</a:t>
            </a:r>
            <a:endParaRPr lang="nl-NL" dirty="0"/>
          </a:p>
        </p:txBody>
      </p:sp>
      <p:sp>
        <p:nvSpPr>
          <p:cNvPr id="15" name="Tijdelijke aanduiding voor dianummer 5">
            <a:extLst>
              <a:ext uri="{FF2B5EF4-FFF2-40B4-BE49-F238E27FC236}">
                <a16:creationId xmlns:a16="http://schemas.microsoft.com/office/drawing/2014/main" id="{D0AE2CFE-C594-4FB7-A4AE-62C3CCD52AD0}"/>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Tree>
    <p:extLst>
      <p:ext uri="{BB962C8B-B14F-4D97-AF65-F5344CB8AC3E}">
        <p14:creationId xmlns:p14="http://schemas.microsoft.com/office/powerpoint/2010/main" val="240517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1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 fill="hold"/>
                                        <p:tgtEl>
                                          <p:spTgt spid="9"/>
                                        </p:tgtEl>
                                        <p:attrNameLst>
                                          <p:attrName>ppt_x</p:attrName>
                                        </p:attrNameLst>
                                      </p:cBhvr>
                                      <p:tavLst>
                                        <p:tav tm="0">
                                          <p:val>
                                            <p:strVal val="0-#ppt_w/2"/>
                                          </p:val>
                                        </p:tav>
                                        <p:tav tm="100000">
                                          <p:val>
                                            <p:strVal val="#ppt_x"/>
                                          </p:val>
                                        </p:tav>
                                      </p:tavLst>
                                    </p:anim>
                                    <p:anim calcmode="lin" valueType="num">
                                      <p:cBhvr additive="base">
                                        <p:cTn id="8" dur="2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EEDF8D-06CC-4EB1-876A-731359F6D6FD}"/>
              </a:ext>
            </a:extLst>
          </p:cNvPr>
          <p:cNvSpPr>
            <a:spLocks noGrp="1"/>
          </p:cNvSpPr>
          <p:nvPr>
            <p:ph type="title" hasCustomPrompt="1"/>
          </p:nvPr>
        </p:nvSpPr>
        <p:spPr/>
        <p:txBody>
          <a:bodyPr/>
          <a:lstStyle/>
          <a:p>
            <a:r>
              <a:rPr lang="nl-NL" dirty="0"/>
              <a:t>KLIK OM STIJL TE BEWERKEN</a:t>
            </a:r>
          </a:p>
        </p:txBody>
      </p:sp>
      <p:sp>
        <p:nvSpPr>
          <p:cNvPr id="3" name="Tijdelijke aanduiding voor datum 2">
            <a:extLst>
              <a:ext uri="{FF2B5EF4-FFF2-40B4-BE49-F238E27FC236}">
                <a16:creationId xmlns:a16="http://schemas.microsoft.com/office/drawing/2014/main" id="{854557D7-8338-495B-A05C-13A631BC3EBC}"/>
              </a:ext>
            </a:extLst>
          </p:cNvPr>
          <p:cNvSpPr>
            <a:spLocks noGrp="1"/>
          </p:cNvSpPr>
          <p:nvPr>
            <p:ph type="dt" sz="half" idx="10"/>
          </p:nvPr>
        </p:nvSpPr>
        <p:spPr/>
        <p:txBody>
          <a:bodyPr/>
          <a:lstStyle/>
          <a:p>
            <a:r>
              <a:rPr lang="nl-NL"/>
              <a:t>4 juni 2026</a:t>
            </a:r>
            <a:endParaRPr lang="nl-NL" dirty="0"/>
          </a:p>
        </p:txBody>
      </p:sp>
      <p:sp>
        <p:nvSpPr>
          <p:cNvPr id="4" name="Tijdelijke aanduiding voor voettekst 3">
            <a:extLst>
              <a:ext uri="{FF2B5EF4-FFF2-40B4-BE49-F238E27FC236}">
                <a16:creationId xmlns:a16="http://schemas.microsoft.com/office/drawing/2014/main" id="{EB280867-0780-4F5D-A695-3A34D8552C9C}"/>
              </a:ext>
            </a:extLst>
          </p:cNvPr>
          <p:cNvSpPr>
            <a:spLocks noGrp="1"/>
          </p:cNvSpPr>
          <p:nvPr>
            <p:ph type="ftr" sz="quarter" idx="11"/>
          </p:nvPr>
        </p:nvSpPr>
        <p:spPr/>
        <p:txBody>
          <a:bodyPr/>
          <a:lstStyle/>
          <a:p>
            <a:r>
              <a:rPr lang="nl-NL"/>
              <a:t>De fiets als hulpmiddel in centrumgebieden</a:t>
            </a:r>
            <a:endParaRPr lang="nl-NL" dirty="0"/>
          </a:p>
        </p:txBody>
      </p:sp>
      <p:sp>
        <p:nvSpPr>
          <p:cNvPr id="6" name="Tijdelijke aanduiding voor dianummer 5">
            <a:extLst>
              <a:ext uri="{FF2B5EF4-FFF2-40B4-BE49-F238E27FC236}">
                <a16:creationId xmlns:a16="http://schemas.microsoft.com/office/drawing/2014/main" id="{0E133D32-763A-42E6-9FDB-2649881E11B2}"/>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Tree>
    <p:extLst>
      <p:ext uri="{BB962C8B-B14F-4D97-AF65-F5344CB8AC3E}">
        <p14:creationId xmlns:p14="http://schemas.microsoft.com/office/powerpoint/2010/main" val="301854077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5" name="Tijdelijke aanduiding voor datum 2">
            <a:extLst>
              <a:ext uri="{FF2B5EF4-FFF2-40B4-BE49-F238E27FC236}">
                <a16:creationId xmlns:a16="http://schemas.microsoft.com/office/drawing/2014/main" id="{65CD2EAB-69FF-424B-8929-14C6584E8F32}"/>
              </a:ext>
            </a:extLst>
          </p:cNvPr>
          <p:cNvSpPr>
            <a:spLocks noGrp="1"/>
          </p:cNvSpPr>
          <p:nvPr>
            <p:ph type="dt" sz="half" idx="10"/>
          </p:nvPr>
        </p:nvSpPr>
        <p:spPr>
          <a:xfrm>
            <a:off x="9840687" y="6296477"/>
            <a:ext cx="1584549" cy="365125"/>
          </a:xfrm>
        </p:spPr>
        <p:txBody>
          <a:bodyPr/>
          <a:lstStyle/>
          <a:p>
            <a:r>
              <a:rPr lang="nl-NL"/>
              <a:t>4 juni 2026</a:t>
            </a:r>
            <a:endParaRPr lang="nl-NL" dirty="0"/>
          </a:p>
        </p:txBody>
      </p:sp>
      <p:sp>
        <p:nvSpPr>
          <p:cNvPr id="6" name="Tijdelijke aanduiding voor voettekst 3">
            <a:extLst>
              <a:ext uri="{FF2B5EF4-FFF2-40B4-BE49-F238E27FC236}">
                <a16:creationId xmlns:a16="http://schemas.microsoft.com/office/drawing/2014/main" id="{2F3B3FB8-C0C7-4E46-A025-837256BB8A51}"/>
              </a:ext>
            </a:extLst>
          </p:cNvPr>
          <p:cNvSpPr>
            <a:spLocks noGrp="1"/>
          </p:cNvSpPr>
          <p:nvPr>
            <p:ph type="ftr" sz="quarter" idx="11"/>
          </p:nvPr>
        </p:nvSpPr>
        <p:spPr>
          <a:xfrm>
            <a:off x="766764" y="6296477"/>
            <a:ext cx="8909080" cy="365125"/>
          </a:xfrm>
        </p:spPr>
        <p:txBody>
          <a:bodyPr/>
          <a:lstStyle/>
          <a:p>
            <a:r>
              <a:rPr lang="nl-NL"/>
              <a:t>De fiets als hulpmiddel in centrumgebieden</a:t>
            </a:r>
            <a:endParaRPr lang="nl-NL" dirty="0"/>
          </a:p>
        </p:txBody>
      </p:sp>
      <p:sp>
        <p:nvSpPr>
          <p:cNvPr id="8" name="Tijdelijke aanduiding voor dianummer 5">
            <a:extLst>
              <a:ext uri="{FF2B5EF4-FFF2-40B4-BE49-F238E27FC236}">
                <a16:creationId xmlns:a16="http://schemas.microsoft.com/office/drawing/2014/main" id="{0A8355DB-67AD-4CAB-B226-BACE367E2A4E}"/>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Tree>
    <p:extLst>
      <p:ext uri="{BB962C8B-B14F-4D97-AF65-F5344CB8AC3E}">
        <p14:creationId xmlns:p14="http://schemas.microsoft.com/office/powerpoint/2010/main" val="157801003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blank" preserve="1">
  <p:cSld name="1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770962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Logo animatie in PowerPoint">
    <p:bg>
      <p:bgPr>
        <a:solidFill>
          <a:schemeClr val="accent1"/>
        </a:solidFill>
        <a:effectLst/>
      </p:bgPr>
    </p:bg>
    <p:spTree>
      <p:nvGrpSpPr>
        <p:cNvPr id="1" name=""/>
        <p:cNvGrpSpPr/>
        <p:nvPr/>
      </p:nvGrpSpPr>
      <p:grpSpPr>
        <a:xfrm>
          <a:off x="0" y="0"/>
          <a:ext cx="0" cy="0"/>
          <a:chOff x="0" y="0"/>
          <a:chExt cx="0" cy="0"/>
        </a:xfrm>
      </p:grpSpPr>
      <p:grpSp>
        <p:nvGrpSpPr>
          <p:cNvPr id="23" name="Logo compleet">
            <a:extLst>
              <a:ext uri="{FF2B5EF4-FFF2-40B4-BE49-F238E27FC236}">
                <a16:creationId xmlns:a16="http://schemas.microsoft.com/office/drawing/2014/main" id="{E88A1A8D-D395-49D1-ACC5-D6211831C203}"/>
              </a:ext>
            </a:extLst>
          </p:cNvPr>
          <p:cNvGrpSpPr/>
          <p:nvPr userDrawn="1"/>
        </p:nvGrpSpPr>
        <p:grpSpPr>
          <a:xfrm>
            <a:off x="-244928" y="-257152"/>
            <a:ext cx="12509959" cy="7339636"/>
            <a:chOff x="-244928" y="-257152"/>
            <a:chExt cx="12509959" cy="7339636"/>
          </a:xfrm>
        </p:grpSpPr>
        <p:sp>
          <p:nvSpPr>
            <p:cNvPr id="10" name="Vrije vorm: vorm 9">
              <a:extLst>
                <a:ext uri="{FF2B5EF4-FFF2-40B4-BE49-F238E27FC236}">
                  <a16:creationId xmlns:a16="http://schemas.microsoft.com/office/drawing/2014/main" id="{EA4CD4C2-3721-4462-9019-090AAB19184F}"/>
                </a:ext>
              </a:extLst>
            </p:cNvPr>
            <p:cNvSpPr/>
            <p:nvPr/>
          </p:nvSpPr>
          <p:spPr>
            <a:xfrm>
              <a:off x="6730568" y="3008302"/>
              <a:ext cx="734122" cy="4074182"/>
            </a:xfrm>
            <a:custGeom>
              <a:avLst/>
              <a:gdLst>
                <a:gd name="connsiteX0" fmla="*/ 178553 w 734122"/>
                <a:gd name="connsiteY0" fmla="*/ 4074183 h 4074182"/>
                <a:gd name="connsiteX1" fmla="*/ 140718 w 734122"/>
                <a:gd name="connsiteY1" fmla="*/ 4074183 h 4074182"/>
                <a:gd name="connsiteX2" fmla="*/ 140718 w 734122"/>
                <a:gd name="connsiteY2" fmla="*/ 432774 h 4074182"/>
                <a:gd name="connsiteX3" fmla="*/ 147355 w 734122"/>
                <a:gd name="connsiteY3" fmla="*/ 305995 h 4074182"/>
                <a:gd name="connsiteX4" fmla="*/ 367061 w 734122"/>
                <a:gd name="connsiteY4" fmla="*/ 141382 h 4074182"/>
                <a:gd name="connsiteX5" fmla="*/ 586768 w 734122"/>
                <a:gd name="connsiteY5" fmla="*/ 306659 h 4074182"/>
                <a:gd name="connsiteX6" fmla="*/ 593405 w 734122"/>
                <a:gd name="connsiteY6" fmla="*/ 433438 h 4074182"/>
                <a:gd name="connsiteX7" fmla="*/ 586768 w 734122"/>
                <a:gd name="connsiteY7" fmla="*/ 560217 h 4074182"/>
                <a:gd name="connsiteX8" fmla="*/ 367061 w 734122"/>
                <a:gd name="connsiteY8" fmla="*/ 724830 h 4074182"/>
                <a:gd name="connsiteX9" fmla="*/ 298694 w 734122"/>
                <a:gd name="connsiteY9" fmla="*/ 718857 h 4074182"/>
                <a:gd name="connsiteX10" fmla="*/ 305995 w 734122"/>
                <a:gd name="connsiteY10" fmla="*/ 681686 h 4074182"/>
                <a:gd name="connsiteX11" fmla="*/ 367061 w 734122"/>
                <a:gd name="connsiteY11" fmla="*/ 686996 h 4074182"/>
                <a:gd name="connsiteX12" fmla="*/ 548933 w 734122"/>
                <a:gd name="connsiteY12" fmla="*/ 554243 h 4074182"/>
                <a:gd name="connsiteX13" fmla="*/ 554907 w 734122"/>
                <a:gd name="connsiteY13" fmla="*/ 432774 h 4074182"/>
                <a:gd name="connsiteX14" fmla="*/ 548933 w 734122"/>
                <a:gd name="connsiteY14" fmla="*/ 311305 h 4074182"/>
                <a:gd name="connsiteX15" fmla="*/ 367061 w 734122"/>
                <a:gd name="connsiteY15" fmla="*/ 178552 h 4074182"/>
                <a:gd name="connsiteX16" fmla="*/ 185190 w 734122"/>
                <a:gd name="connsiteY16" fmla="*/ 311305 h 4074182"/>
                <a:gd name="connsiteX17" fmla="*/ 179216 w 734122"/>
                <a:gd name="connsiteY17" fmla="*/ 432774 h 4074182"/>
                <a:gd name="connsiteX18" fmla="*/ 179216 w 734122"/>
                <a:gd name="connsiteY18" fmla="*/ 4074183 h 4074182"/>
                <a:gd name="connsiteX19" fmla="*/ 37834 w 734122"/>
                <a:gd name="connsiteY19" fmla="*/ 4074183 h 4074182"/>
                <a:gd name="connsiteX20" fmla="*/ 0 w 734122"/>
                <a:gd name="connsiteY20" fmla="*/ 4074183 h 4074182"/>
                <a:gd name="connsiteX21" fmla="*/ 0 w 734122"/>
                <a:gd name="connsiteY21" fmla="*/ 432774 h 4074182"/>
                <a:gd name="connsiteX22" fmla="*/ 7965 w 734122"/>
                <a:gd name="connsiteY22" fmla="*/ 275462 h 4074182"/>
                <a:gd name="connsiteX23" fmla="*/ 367061 w 734122"/>
                <a:gd name="connsiteY23" fmla="*/ 0 h 4074182"/>
                <a:gd name="connsiteX24" fmla="*/ 726158 w 734122"/>
                <a:gd name="connsiteY24" fmla="*/ 275462 h 4074182"/>
                <a:gd name="connsiteX25" fmla="*/ 734123 w 734122"/>
                <a:gd name="connsiteY25" fmla="*/ 432774 h 4074182"/>
                <a:gd name="connsiteX26" fmla="*/ 726158 w 734122"/>
                <a:gd name="connsiteY26" fmla="*/ 590086 h 4074182"/>
                <a:gd name="connsiteX27" fmla="*/ 367061 w 734122"/>
                <a:gd name="connsiteY27" fmla="*/ 865548 h 4074182"/>
                <a:gd name="connsiteX28" fmla="*/ 300021 w 734122"/>
                <a:gd name="connsiteY28" fmla="*/ 861566 h 4074182"/>
                <a:gd name="connsiteX29" fmla="*/ 304668 w 734122"/>
                <a:gd name="connsiteY29" fmla="*/ 823731 h 4074182"/>
                <a:gd name="connsiteX30" fmla="*/ 366397 w 734122"/>
                <a:gd name="connsiteY30" fmla="*/ 827714 h 4074182"/>
                <a:gd name="connsiteX31" fmla="*/ 688323 w 734122"/>
                <a:gd name="connsiteY31" fmla="*/ 584776 h 4074182"/>
                <a:gd name="connsiteX32" fmla="*/ 695624 w 734122"/>
                <a:gd name="connsiteY32" fmla="*/ 432774 h 4074182"/>
                <a:gd name="connsiteX33" fmla="*/ 688323 w 734122"/>
                <a:gd name="connsiteY33" fmla="*/ 280772 h 4074182"/>
                <a:gd name="connsiteX34" fmla="*/ 366397 w 734122"/>
                <a:gd name="connsiteY34" fmla="*/ 37835 h 4074182"/>
                <a:gd name="connsiteX35" fmla="*/ 44472 w 734122"/>
                <a:gd name="connsiteY35" fmla="*/ 280772 h 4074182"/>
                <a:gd name="connsiteX36" fmla="*/ 37171 w 734122"/>
                <a:gd name="connsiteY36" fmla="*/ 432774 h 4074182"/>
                <a:gd name="connsiteX37" fmla="*/ 37171 w 734122"/>
                <a:gd name="connsiteY37" fmla="*/ 4074183 h 40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34122" h="4074182">
                  <a:moveTo>
                    <a:pt x="178553" y="4074183"/>
                  </a:moveTo>
                  <a:lnTo>
                    <a:pt x="140718" y="4074183"/>
                  </a:lnTo>
                  <a:lnTo>
                    <a:pt x="140718" y="432774"/>
                  </a:lnTo>
                  <a:cubicBezTo>
                    <a:pt x="140718" y="387638"/>
                    <a:pt x="140718" y="348476"/>
                    <a:pt x="147355" y="305995"/>
                  </a:cubicBezTo>
                  <a:cubicBezTo>
                    <a:pt x="157975" y="230990"/>
                    <a:pt x="204439" y="141382"/>
                    <a:pt x="367061" y="141382"/>
                  </a:cubicBezTo>
                  <a:cubicBezTo>
                    <a:pt x="529683" y="141382"/>
                    <a:pt x="576147" y="230990"/>
                    <a:pt x="586768" y="306659"/>
                  </a:cubicBezTo>
                  <a:cubicBezTo>
                    <a:pt x="593405" y="349140"/>
                    <a:pt x="593405" y="388302"/>
                    <a:pt x="593405" y="433438"/>
                  </a:cubicBezTo>
                  <a:cubicBezTo>
                    <a:pt x="593405" y="478574"/>
                    <a:pt x="593405" y="517736"/>
                    <a:pt x="586768" y="560217"/>
                  </a:cubicBezTo>
                  <a:cubicBezTo>
                    <a:pt x="576147" y="635222"/>
                    <a:pt x="529683" y="724830"/>
                    <a:pt x="367061" y="724830"/>
                  </a:cubicBezTo>
                  <a:cubicBezTo>
                    <a:pt x="342502" y="724830"/>
                    <a:pt x="319270" y="722839"/>
                    <a:pt x="298694" y="718857"/>
                  </a:cubicBezTo>
                  <a:lnTo>
                    <a:pt x="305995" y="681686"/>
                  </a:lnTo>
                  <a:cubicBezTo>
                    <a:pt x="323916" y="685004"/>
                    <a:pt x="344494" y="686996"/>
                    <a:pt x="367061" y="686996"/>
                  </a:cubicBezTo>
                  <a:cubicBezTo>
                    <a:pt x="477247" y="686996"/>
                    <a:pt x="536985" y="643851"/>
                    <a:pt x="548933" y="554243"/>
                  </a:cubicBezTo>
                  <a:cubicBezTo>
                    <a:pt x="554907" y="513753"/>
                    <a:pt x="554907" y="476583"/>
                    <a:pt x="554907" y="432774"/>
                  </a:cubicBezTo>
                  <a:cubicBezTo>
                    <a:pt x="554907" y="388966"/>
                    <a:pt x="554907" y="351131"/>
                    <a:pt x="548933" y="311305"/>
                  </a:cubicBezTo>
                  <a:cubicBezTo>
                    <a:pt x="536321" y="221697"/>
                    <a:pt x="476582" y="178552"/>
                    <a:pt x="367061" y="178552"/>
                  </a:cubicBezTo>
                  <a:cubicBezTo>
                    <a:pt x="256876" y="178552"/>
                    <a:pt x="197138" y="221697"/>
                    <a:pt x="185190" y="311305"/>
                  </a:cubicBezTo>
                  <a:cubicBezTo>
                    <a:pt x="179216" y="351795"/>
                    <a:pt x="179216" y="388966"/>
                    <a:pt x="179216" y="432774"/>
                  </a:cubicBezTo>
                  <a:lnTo>
                    <a:pt x="179216" y="4074183"/>
                  </a:lnTo>
                  <a:close/>
                  <a:moveTo>
                    <a:pt x="37834" y="4074183"/>
                  </a:moveTo>
                  <a:lnTo>
                    <a:pt x="0" y="4074183"/>
                  </a:lnTo>
                  <a:lnTo>
                    <a:pt x="0" y="432774"/>
                  </a:lnTo>
                  <a:cubicBezTo>
                    <a:pt x="0" y="372372"/>
                    <a:pt x="1327" y="322589"/>
                    <a:pt x="7965" y="275462"/>
                  </a:cubicBezTo>
                  <a:cubicBezTo>
                    <a:pt x="32525" y="102883"/>
                    <a:pt x="166605" y="0"/>
                    <a:pt x="367061" y="0"/>
                  </a:cubicBezTo>
                  <a:cubicBezTo>
                    <a:pt x="567518" y="0"/>
                    <a:pt x="701598" y="102883"/>
                    <a:pt x="726158" y="275462"/>
                  </a:cubicBezTo>
                  <a:cubicBezTo>
                    <a:pt x="732796" y="322589"/>
                    <a:pt x="734123" y="372372"/>
                    <a:pt x="734123" y="432774"/>
                  </a:cubicBezTo>
                  <a:cubicBezTo>
                    <a:pt x="734123" y="493177"/>
                    <a:pt x="732796" y="542959"/>
                    <a:pt x="726158" y="590086"/>
                  </a:cubicBezTo>
                  <a:cubicBezTo>
                    <a:pt x="701598" y="762665"/>
                    <a:pt x="567518" y="865548"/>
                    <a:pt x="367061" y="865548"/>
                  </a:cubicBezTo>
                  <a:cubicBezTo>
                    <a:pt x="343829" y="865548"/>
                    <a:pt x="321926" y="864221"/>
                    <a:pt x="300021" y="861566"/>
                  </a:cubicBezTo>
                  <a:lnTo>
                    <a:pt x="304668" y="823731"/>
                  </a:lnTo>
                  <a:cubicBezTo>
                    <a:pt x="324581" y="826386"/>
                    <a:pt x="345157" y="827714"/>
                    <a:pt x="366397" y="827714"/>
                  </a:cubicBezTo>
                  <a:cubicBezTo>
                    <a:pt x="546277" y="827714"/>
                    <a:pt x="666419" y="736778"/>
                    <a:pt x="688323" y="584776"/>
                  </a:cubicBezTo>
                  <a:cubicBezTo>
                    <a:pt x="694297" y="539640"/>
                    <a:pt x="695624" y="491186"/>
                    <a:pt x="695624" y="432774"/>
                  </a:cubicBezTo>
                  <a:cubicBezTo>
                    <a:pt x="695624" y="374363"/>
                    <a:pt x="694297" y="325245"/>
                    <a:pt x="688323" y="280772"/>
                  </a:cubicBezTo>
                  <a:cubicBezTo>
                    <a:pt x="667083" y="128770"/>
                    <a:pt x="546277" y="37835"/>
                    <a:pt x="366397" y="37835"/>
                  </a:cubicBezTo>
                  <a:cubicBezTo>
                    <a:pt x="186518" y="37835"/>
                    <a:pt x="66376" y="128770"/>
                    <a:pt x="44472" y="280772"/>
                  </a:cubicBezTo>
                  <a:cubicBezTo>
                    <a:pt x="38498" y="325908"/>
                    <a:pt x="37171" y="374363"/>
                    <a:pt x="37171" y="432774"/>
                  </a:cubicBezTo>
                  <a:lnTo>
                    <a:pt x="37171" y="4074183"/>
                  </a:lnTo>
                  <a:close/>
                </a:path>
              </a:pathLst>
            </a:custGeom>
            <a:solidFill>
              <a:srgbClr val="FFFFFF"/>
            </a:solidFill>
            <a:ln w="6635"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FD4ABA49-FA69-4637-9752-2DB63D193E82}"/>
                </a:ext>
              </a:extLst>
            </p:cNvPr>
            <p:cNvSpPr/>
            <p:nvPr/>
          </p:nvSpPr>
          <p:spPr>
            <a:xfrm>
              <a:off x="7679087" y="3008302"/>
              <a:ext cx="734122" cy="4074182"/>
            </a:xfrm>
            <a:custGeom>
              <a:avLst/>
              <a:gdLst>
                <a:gd name="connsiteX0" fmla="*/ 178552 w 734122"/>
                <a:gd name="connsiteY0" fmla="*/ 4074183 h 4074182"/>
                <a:gd name="connsiteX1" fmla="*/ 140718 w 734122"/>
                <a:gd name="connsiteY1" fmla="*/ 4074183 h 4074182"/>
                <a:gd name="connsiteX2" fmla="*/ 140718 w 734122"/>
                <a:gd name="connsiteY2" fmla="*/ 432774 h 4074182"/>
                <a:gd name="connsiteX3" fmla="*/ 147355 w 734122"/>
                <a:gd name="connsiteY3" fmla="*/ 305995 h 4074182"/>
                <a:gd name="connsiteX4" fmla="*/ 367061 w 734122"/>
                <a:gd name="connsiteY4" fmla="*/ 141382 h 4074182"/>
                <a:gd name="connsiteX5" fmla="*/ 586767 w 734122"/>
                <a:gd name="connsiteY5" fmla="*/ 306659 h 4074182"/>
                <a:gd name="connsiteX6" fmla="*/ 593404 w 734122"/>
                <a:gd name="connsiteY6" fmla="*/ 433438 h 4074182"/>
                <a:gd name="connsiteX7" fmla="*/ 586767 w 734122"/>
                <a:gd name="connsiteY7" fmla="*/ 560217 h 4074182"/>
                <a:gd name="connsiteX8" fmla="*/ 367061 w 734122"/>
                <a:gd name="connsiteY8" fmla="*/ 724830 h 4074182"/>
                <a:gd name="connsiteX9" fmla="*/ 298694 w 734122"/>
                <a:gd name="connsiteY9" fmla="*/ 718857 h 4074182"/>
                <a:gd name="connsiteX10" fmla="*/ 305995 w 734122"/>
                <a:gd name="connsiteY10" fmla="*/ 681686 h 4074182"/>
                <a:gd name="connsiteX11" fmla="*/ 367061 w 734122"/>
                <a:gd name="connsiteY11" fmla="*/ 686996 h 4074182"/>
                <a:gd name="connsiteX12" fmla="*/ 548933 w 734122"/>
                <a:gd name="connsiteY12" fmla="*/ 554243 h 4074182"/>
                <a:gd name="connsiteX13" fmla="*/ 554907 w 734122"/>
                <a:gd name="connsiteY13" fmla="*/ 432774 h 4074182"/>
                <a:gd name="connsiteX14" fmla="*/ 548933 w 734122"/>
                <a:gd name="connsiteY14" fmla="*/ 311305 h 4074182"/>
                <a:gd name="connsiteX15" fmla="*/ 367061 w 734122"/>
                <a:gd name="connsiteY15" fmla="*/ 178552 h 4074182"/>
                <a:gd name="connsiteX16" fmla="*/ 185190 w 734122"/>
                <a:gd name="connsiteY16" fmla="*/ 311305 h 4074182"/>
                <a:gd name="connsiteX17" fmla="*/ 179216 w 734122"/>
                <a:gd name="connsiteY17" fmla="*/ 432774 h 4074182"/>
                <a:gd name="connsiteX18" fmla="*/ 179216 w 734122"/>
                <a:gd name="connsiteY18" fmla="*/ 4074183 h 4074182"/>
                <a:gd name="connsiteX19" fmla="*/ 37834 w 734122"/>
                <a:gd name="connsiteY19" fmla="*/ 4074183 h 4074182"/>
                <a:gd name="connsiteX20" fmla="*/ 0 w 734122"/>
                <a:gd name="connsiteY20" fmla="*/ 4074183 h 4074182"/>
                <a:gd name="connsiteX21" fmla="*/ 0 w 734122"/>
                <a:gd name="connsiteY21" fmla="*/ 432774 h 4074182"/>
                <a:gd name="connsiteX22" fmla="*/ 7965 w 734122"/>
                <a:gd name="connsiteY22" fmla="*/ 275462 h 4074182"/>
                <a:gd name="connsiteX23" fmla="*/ 367061 w 734122"/>
                <a:gd name="connsiteY23" fmla="*/ 0 h 4074182"/>
                <a:gd name="connsiteX24" fmla="*/ 726157 w 734122"/>
                <a:gd name="connsiteY24" fmla="*/ 275462 h 4074182"/>
                <a:gd name="connsiteX25" fmla="*/ 734123 w 734122"/>
                <a:gd name="connsiteY25" fmla="*/ 432774 h 4074182"/>
                <a:gd name="connsiteX26" fmla="*/ 726157 w 734122"/>
                <a:gd name="connsiteY26" fmla="*/ 590086 h 4074182"/>
                <a:gd name="connsiteX27" fmla="*/ 367061 w 734122"/>
                <a:gd name="connsiteY27" fmla="*/ 865548 h 4074182"/>
                <a:gd name="connsiteX28" fmla="*/ 300021 w 734122"/>
                <a:gd name="connsiteY28" fmla="*/ 861566 h 4074182"/>
                <a:gd name="connsiteX29" fmla="*/ 304667 w 734122"/>
                <a:gd name="connsiteY29" fmla="*/ 823731 h 4074182"/>
                <a:gd name="connsiteX30" fmla="*/ 366397 w 734122"/>
                <a:gd name="connsiteY30" fmla="*/ 827714 h 4074182"/>
                <a:gd name="connsiteX31" fmla="*/ 688323 w 734122"/>
                <a:gd name="connsiteY31" fmla="*/ 584776 h 4074182"/>
                <a:gd name="connsiteX32" fmla="*/ 695624 w 734122"/>
                <a:gd name="connsiteY32" fmla="*/ 432774 h 4074182"/>
                <a:gd name="connsiteX33" fmla="*/ 688323 w 734122"/>
                <a:gd name="connsiteY33" fmla="*/ 280772 h 4074182"/>
                <a:gd name="connsiteX34" fmla="*/ 366397 w 734122"/>
                <a:gd name="connsiteY34" fmla="*/ 37835 h 4074182"/>
                <a:gd name="connsiteX35" fmla="*/ 44472 w 734122"/>
                <a:gd name="connsiteY35" fmla="*/ 280772 h 4074182"/>
                <a:gd name="connsiteX36" fmla="*/ 37171 w 734122"/>
                <a:gd name="connsiteY36" fmla="*/ 432774 h 4074182"/>
                <a:gd name="connsiteX37" fmla="*/ 37171 w 734122"/>
                <a:gd name="connsiteY37" fmla="*/ 4074183 h 40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34122" h="4074182">
                  <a:moveTo>
                    <a:pt x="178552" y="4074183"/>
                  </a:moveTo>
                  <a:lnTo>
                    <a:pt x="140718" y="4074183"/>
                  </a:lnTo>
                  <a:lnTo>
                    <a:pt x="140718" y="432774"/>
                  </a:lnTo>
                  <a:cubicBezTo>
                    <a:pt x="140718" y="387638"/>
                    <a:pt x="140718" y="348476"/>
                    <a:pt x="147355" y="305995"/>
                  </a:cubicBezTo>
                  <a:cubicBezTo>
                    <a:pt x="157975" y="230990"/>
                    <a:pt x="204439" y="141382"/>
                    <a:pt x="367061" y="141382"/>
                  </a:cubicBezTo>
                  <a:cubicBezTo>
                    <a:pt x="529683" y="141382"/>
                    <a:pt x="576147" y="230990"/>
                    <a:pt x="586767" y="306659"/>
                  </a:cubicBezTo>
                  <a:cubicBezTo>
                    <a:pt x="593404" y="349140"/>
                    <a:pt x="593404" y="388302"/>
                    <a:pt x="593404" y="433438"/>
                  </a:cubicBezTo>
                  <a:cubicBezTo>
                    <a:pt x="593404" y="478574"/>
                    <a:pt x="593404" y="517736"/>
                    <a:pt x="586767" y="560217"/>
                  </a:cubicBezTo>
                  <a:cubicBezTo>
                    <a:pt x="576147" y="635222"/>
                    <a:pt x="529683" y="724830"/>
                    <a:pt x="367061" y="724830"/>
                  </a:cubicBezTo>
                  <a:cubicBezTo>
                    <a:pt x="342502" y="724830"/>
                    <a:pt x="319270" y="722839"/>
                    <a:pt x="298694" y="718857"/>
                  </a:cubicBezTo>
                  <a:lnTo>
                    <a:pt x="305995" y="681686"/>
                  </a:lnTo>
                  <a:cubicBezTo>
                    <a:pt x="323916" y="685004"/>
                    <a:pt x="344493" y="686996"/>
                    <a:pt x="367061" y="686996"/>
                  </a:cubicBezTo>
                  <a:cubicBezTo>
                    <a:pt x="477246" y="686996"/>
                    <a:pt x="536984" y="643851"/>
                    <a:pt x="548933" y="554243"/>
                  </a:cubicBezTo>
                  <a:cubicBezTo>
                    <a:pt x="554907" y="513753"/>
                    <a:pt x="554907" y="476583"/>
                    <a:pt x="554907" y="432774"/>
                  </a:cubicBezTo>
                  <a:cubicBezTo>
                    <a:pt x="554907" y="388966"/>
                    <a:pt x="554907" y="351131"/>
                    <a:pt x="548933" y="311305"/>
                  </a:cubicBezTo>
                  <a:cubicBezTo>
                    <a:pt x="536321" y="221697"/>
                    <a:pt x="476582" y="178552"/>
                    <a:pt x="367061" y="178552"/>
                  </a:cubicBezTo>
                  <a:cubicBezTo>
                    <a:pt x="257540" y="178552"/>
                    <a:pt x="197138" y="221697"/>
                    <a:pt x="185190" y="311305"/>
                  </a:cubicBezTo>
                  <a:cubicBezTo>
                    <a:pt x="179216" y="351795"/>
                    <a:pt x="179216" y="388966"/>
                    <a:pt x="179216" y="432774"/>
                  </a:cubicBezTo>
                  <a:lnTo>
                    <a:pt x="179216" y="4074183"/>
                  </a:lnTo>
                  <a:close/>
                  <a:moveTo>
                    <a:pt x="37834" y="4074183"/>
                  </a:moveTo>
                  <a:lnTo>
                    <a:pt x="0" y="4074183"/>
                  </a:lnTo>
                  <a:lnTo>
                    <a:pt x="0" y="432774"/>
                  </a:lnTo>
                  <a:cubicBezTo>
                    <a:pt x="0" y="372372"/>
                    <a:pt x="1327" y="322589"/>
                    <a:pt x="7965" y="275462"/>
                  </a:cubicBezTo>
                  <a:cubicBezTo>
                    <a:pt x="32524" y="102883"/>
                    <a:pt x="166605" y="0"/>
                    <a:pt x="367061" y="0"/>
                  </a:cubicBezTo>
                  <a:cubicBezTo>
                    <a:pt x="567518" y="0"/>
                    <a:pt x="701598" y="102883"/>
                    <a:pt x="726157" y="275462"/>
                  </a:cubicBezTo>
                  <a:cubicBezTo>
                    <a:pt x="732795" y="322589"/>
                    <a:pt x="734123" y="372372"/>
                    <a:pt x="734123" y="432774"/>
                  </a:cubicBezTo>
                  <a:cubicBezTo>
                    <a:pt x="734123" y="493177"/>
                    <a:pt x="732795" y="542959"/>
                    <a:pt x="726157" y="590086"/>
                  </a:cubicBezTo>
                  <a:cubicBezTo>
                    <a:pt x="701598" y="762665"/>
                    <a:pt x="567518" y="865548"/>
                    <a:pt x="367061" y="865548"/>
                  </a:cubicBezTo>
                  <a:cubicBezTo>
                    <a:pt x="343829" y="865548"/>
                    <a:pt x="321926" y="864221"/>
                    <a:pt x="300021" y="861566"/>
                  </a:cubicBezTo>
                  <a:lnTo>
                    <a:pt x="304667" y="823731"/>
                  </a:lnTo>
                  <a:cubicBezTo>
                    <a:pt x="324580" y="826386"/>
                    <a:pt x="345157" y="827714"/>
                    <a:pt x="366397" y="827714"/>
                  </a:cubicBezTo>
                  <a:cubicBezTo>
                    <a:pt x="546277" y="827714"/>
                    <a:pt x="666418" y="736778"/>
                    <a:pt x="688323" y="584776"/>
                  </a:cubicBezTo>
                  <a:cubicBezTo>
                    <a:pt x="694297" y="539640"/>
                    <a:pt x="695624" y="491186"/>
                    <a:pt x="695624" y="432774"/>
                  </a:cubicBezTo>
                  <a:cubicBezTo>
                    <a:pt x="695624" y="374363"/>
                    <a:pt x="694297" y="325245"/>
                    <a:pt x="688323" y="280772"/>
                  </a:cubicBezTo>
                  <a:cubicBezTo>
                    <a:pt x="667083" y="128770"/>
                    <a:pt x="546277" y="37835"/>
                    <a:pt x="366397" y="37835"/>
                  </a:cubicBezTo>
                  <a:cubicBezTo>
                    <a:pt x="186518" y="37835"/>
                    <a:pt x="66376" y="128770"/>
                    <a:pt x="44472" y="280772"/>
                  </a:cubicBezTo>
                  <a:cubicBezTo>
                    <a:pt x="38498" y="325908"/>
                    <a:pt x="37171" y="374363"/>
                    <a:pt x="37171" y="432774"/>
                  </a:cubicBezTo>
                  <a:lnTo>
                    <a:pt x="37171" y="4074183"/>
                  </a:lnTo>
                  <a:close/>
                </a:path>
              </a:pathLst>
            </a:custGeom>
            <a:solidFill>
              <a:srgbClr val="FFFFFF"/>
            </a:solidFill>
            <a:ln w="6635"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B8F7C213-1D07-496A-807A-52B49274AA47}"/>
                </a:ext>
              </a:extLst>
            </p:cNvPr>
            <p:cNvSpPr/>
            <p:nvPr/>
          </p:nvSpPr>
          <p:spPr>
            <a:xfrm>
              <a:off x="3068582" y="3008966"/>
              <a:ext cx="734122" cy="865548"/>
            </a:xfrm>
            <a:custGeom>
              <a:avLst/>
              <a:gdLst>
                <a:gd name="connsiteX0" fmla="*/ 367061 w 734122"/>
                <a:gd name="connsiteY0" fmla="*/ 865548 h 865548"/>
                <a:gd name="connsiteX1" fmla="*/ 7965 w 734122"/>
                <a:gd name="connsiteY1" fmla="*/ 590086 h 865548"/>
                <a:gd name="connsiteX2" fmla="*/ 0 w 734122"/>
                <a:gd name="connsiteY2" fmla="*/ 432774 h 865548"/>
                <a:gd name="connsiteX3" fmla="*/ 7965 w 734122"/>
                <a:gd name="connsiteY3" fmla="*/ 275462 h 865548"/>
                <a:gd name="connsiteX4" fmla="*/ 367061 w 734122"/>
                <a:gd name="connsiteY4" fmla="*/ 0 h 865548"/>
                <a:gd name="connsiteX5" fmla="*/ 726158 w 734122"/>
                <a:gd name="connsiteY5" fmla="*/ 275462 h 865548"/>
                <a:gd name="connsiteX6" fmla="*/ 734123 w 734122"/>
                <a:gd name="connsiteY6" fmla="*/ 432774 h 865548"/>
                <a:gd name="connsiteX7" fmla="*/ 726158 w 734122"/>
                <a:gd name="connsiteY7" fmla="*/ 590086 h 865548"/>
                <a:gd name="connsiteX8" fmla="*/ 367061 w 734122"/>
                <a:gd name="connsiteY8" fmla="*/ 865548 h 865548"/>
                <a:gd name="connsiteX9" fmla="*/ 367061 w 734122"/>
                <a:gd name="connsiteY9" fmla="*/ 37171 h 865548"/>
                <a:gd name="connsiteX10" fmla="*/ 45136 w 734122"/>
                <a:gd name="connsiteY10" fmla="*/ 280108 h 865548"/>
                <a:gd name="connsiteX11" fmla="*/ 37834 w 734122"/>
                <a:gd name="connsiteY11" fmla="*/ 432110 h 865548"/>
                <a:gd name="connsiteX12" fmla="*/ 45136 w 734122"/>
                <a:gd name="connsiteY12" fmla="*/ 584112 h 865548"/>
                <a:gd name="connsiteX13" fmla="*/ 367061 w 734122"/>
                <a:gd name="connsiteY13" fmla="*/ 827050 h 865548"/>
                <a:gd name="connsiteX14" fmla="*/ 688987 w 734122"/>
                <a:gd name="connsiteY14" fmla="*/ 584112 h 865548"/>
                <a:gd name="connsiteX15" fmla="*/ 696288 w 734122"/>
                <a:gd name="connsiteY15" fmla="*/ 432110 h 865548"/>
                <a:gd name="connsiteX16" fmla="*/ 688987 w 734122"/>
                <a:gd name="connsiteY16" fmla="*/ 280108 h 865548"/>
                <a:gd name="connsiteX17" fmla="*/ 367061 w 734122"/>
                <a:gd name="connsiteY17" fmla="*/ 37171 h 865548"/>
                <a:gd name="connsiteX18" fmla="*/ 367061 w 734122"/>
                <a:gd name="connsiteY18" fmla="*/ 724166 h 865548"/>
                <a:gd name="connsiteX19" fmla="*/ 147356 w 734122"/>
                <a:gd name="connsiteY19" fmla="*/ 558889 h 865548"/>
                <a:gd name="connsiteX20" fmla="*/ 140718 w 734122"/>
                <a:gd name="connsiteY20" fmla="*/ 432110 h 865548"/>
                <a:gd name="connsiteX21" fmla="*/ 147356 w 734122"/>
                <a:gd name="connsiteY21" fmla="*/ 305331 h 865548"/>
                <a:gd name="connsiteX22" fmla="*/ 367061 w 734122"/>
                <a:gd name="connsiteY22" fmla="*/ 140718 h 865548"/>
                <a:gd name="connsiteX23" fmla="*/ 586767 w 734122"/>
                <a:gd name="connsiteY23" fmla="*/ 305995 h 865548"/>
                <a:gd name="connsiteX24" fmla="*/ 593405 w 734122"/>
                <a:gd name="connsiteY24" fmla="*/ 432774 h 865548"/>
                <a:gd name="connsiteX25" fmla="*/ 586767 w 734122"/>
                <a:gd name="connsiteY25" fmla="*/ 559553 h 865548"/>
                <a:gd name="connsiteX26" fmla="*/ 367061 w 734122"/>
                <a:gd name="connsiteY26" fmla="*/ 724166 h 865548"/>
                <a:gd name="connsiteX27" fmla="*/ 367061 w 734122"/>
                <a:gd name="connsiteY27" fmla="*/ 178553 h 865548"/>
                <a:gd name="connsiteX28" fmla="*/ 185190 w 734122"/>
                <a:gd name="connsiteY28" fmla="*/ 311305 h 865548"/>
                <a:gd name="connsiteX29" fmla="*/ 179216 w 734122"/>
                <a:gd name="connsiteY29" fmla="*/ 432774 h 865548"/>
                <a:gd name="connsiteX30" fmla="*/ 185190 w 734122"/>
                <a:gd name="connsiteY30" fmla="*/ 554243 h 865548"/>
                <a:gd name="connsiteX31" fmla="*/ 367061 w 734122"/>
                <a:gd name="connsiteY31" fmla="*/ 686996 h 865548"/>
                <a:gd name="connsiteX32" fmla="*/ 548933 w 734122"/>
                <a:gd name="connsiteY32" fmla="*/ 554243 h 865548"/>
                <a:gd name="connsiteX33" fmla="*/ 554907 w 734122"/>
                <a:gd name="connsiteY33" fmla="*/ 432774 h 865548"/>
                <a:gd name="connsiteX34" fmla="*/ 548933 w 734122"/>
                <a:gd name="connsiteY34" fmla="*/ 311305 h 865548"/>
                <a:gd name="connsiteX35" fmla="*/ 367061 w 734122"/>
                <a:gd name="connsiteY35" fmla="*/ 178553 h 86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4122" h="865548">
                  <a:moveTo>
                    <a:pt x="367061" y="865548"/>
                  </a:moveTo>
                  <a:cubicBezTo>
                    <a:pt x="166605" y="865548"/>
                    <a:pt x="32524" y="762665"/>
                    <a:pt x="7965" y="590086"/>
                  </a:cubicBezTo>
                  <a:cubicBezTo>
                    <a:pt x="1327" y="542959"/>
                    <a:pt x="0" y="493177"/>
                    <a:pt x="0" y="432774"/>
                  </a:cubicBezTo>
                  <a:cubicBezTo>
                    <a:pt x="0" y="372371"/>
                    <a:pt x="1327" y="322589"/>
                    <a:pt x="7965" y="275462"/>
                  </a:cubicBezTo>
                  <a:cubicBezTo>
                    <a:pt x="32524" y="102883"/>
                    <a:pt x="166605" y="0"/>
                    <a:pt x="367061" y="0"/>
                  </a:cubicBezTo>
                  <a:cubicBezTo>
                    <a:pt x="567518" y="0"/>
                    <a:pt x="701599" y="102883"/>
                    <a:pt x="726158" y="275462"/>
                  </a:cubicBezTo>
                  <a:cubicBezTo>
                    <a:pt x="732795" y="322589"/>
                    <a:pt x="734123" y="372371"/>
                    <a:pt x="734123" y="432774"/>
                  </a:cubicBezTo>
                  <a:cubicBezTo>
                    <a:pt x="734123" y="493177"/>
                    <a:pt x="732795" y="542959"/>
                    <a:pt x="726158" y="590086"/>
                  </a:cubicBezTo>
                  <a:cubicBezTo>
                    <a:pt x="702262" y="762665"/>
                    <a:pt x="567518" y="865548"/>
                    <a:pt x="367061" y="865548"/>
                  </a:cubicBezTo>
                  <a:close/>
                  <a:moveTo>
                    <a:pt x="367061" y="37171"/>
                  </a:moveTo>
                  <a:cubicBezTo>
                    <a:pt x="187182" y="37171"/>
                    <a:pt x="67040" y="128106"/>
                    <a:pt x="45136" y="280108"/>
                  </a:cubicBezTo>
                  <a:cubicBezTo>
                    <a:pt x="39162" y="325244"/>
                    <a:pt x="37834" y="373699"/>
                    <a:pt x="37834" y="432110"/>
                  </a:cubicBezTo>
                  <a:cubicBezTo>
                    <a:pt x="37834" y="491185"/>
                    <a:pt x="39162" y="539640"/>
                    <a:pt x="45136" y="584112"/>
                  </a:cubicBezTo>
                  <a:cubicBezTo>
                    <a:pt x="66376" y="736114"/>
                    <a:pt x="187182" y="827050"/>
                    <a:pt x="367061" y="827050"/>
                  </a:cubicBezTo>
                  <a:cubicBezTo>
                    <a:pt x="546941" y="827050"/>
                    <a:pt x="667083" y="736114"/>
                    <a:pt x="688987" y="584112"/>
                  </a:cubicBezTo>
                  <a:cubicBezTo>
                    <a:pt x="694961" y="538976"/>
                    <a:pt x="696288" y="490522"/>
                    <a:pt x="696288" y="432110"/>
                  </a:cubicBezTo>
                  <a:cubicBezTo>
                    <a:pt x="696288" y="373035"/>
                    <a:pt x="694961" y="324581"/>
                    <a:pt x="688987" y="280108"/>
                  </a:cubicBezTo>
                  <a:cubicBezTo>
                    <a:pt x="667746" y="128106"/>
                    <a:pt x="546941" y="37171"/>
                    <a:pt x="367061" y="37171"/>
                  </a:cubicBezTo>
                  <a:close/>
                  <a:moveTo>
                    <a:pt x="367061" y="724166"/>
                  </a:moveTo>
                  <a:cubicBezTo>
                    <a:pt x="204439" y="724166"/>
                    <a:pt x="157976" y="634558"/>
                    <a:pt x="147356" y="558889"/>
                  </a:cubicBezTo>
                  <a:cubicBezTo>
                    <a:pt x="140718" y="516408"/>
                    <a:pt x="140718" y="477246"/>
                    <a:pt x="140718" y="432110"/>
                  </a:cubicBezTo>
                  <a:cubicBezTo>
                    <a:pt x="140718" y="386974"/>
                    <a:pt x="140718" y="347812"/>
                    <a:pt x="147356" y="305331"/>
                  </a:cubicBezTo>
                  <a:cubicBezTo>
                    <a:pt x="157976" y="230326"/>
                    <a:pt x="204439" y="140718"/>
                    <a:pt x="367061" y="140718"/>
                  </a:cubicBezTo>
                  <a:cubicBezTo>
                    <a:pt x="529684" y="140718"/>
                    <a:pt x="576147" y="230326"/>
                    <a:pt x="586767" y="305995"/>
                  </a:cubicBezTo>
                  <a:cubicBezTo>
                    <a:pt x="593405" y="348476"/>
                    <a:pt x="593405" y="387638"/>
                    <a:pt x="593405" y="432774"/>
                  </a:cubicBezTo>
                  <a:cubicBezTo>
                    <a:pt x="593405" y="477910"/>
                    <a:pt x="593405" y="517072"/>
                    <a:pt x="586767" y="559553"/>
                  </a:cubicBezTo>
                  <a:cubicBezTo>
                    <a:pt x="576147" y="634558"/>
                    <a:pt x="529684" y="724166"/>
                    <a:pt x="367061" y="724166"/>
                  </a:cubicBezTo>
                  <a:close/>
                  <a:moveTo>
                    <a:pt x="367061" y="178553"/>
                  </a:moveTo>
                  <a:cubicBezTo>
                    <a:pt x="256877" y="178553"/>
                    <a:pt x="197138" y="221697"/>
                    <a:pt x="185190" y="311305"/>
                  </a:cubicBezTo>
                  <a:cubicBezTo>
                    <a:pt x="179216" y="351795"/>
                    <a:pt x="179216" y="388966"/>
                    <a:pt x="179216" y="432774"/>
                  </a:cubicBezTo>
                  <a:cubicBezTo>
                    <a:pt x="179216" y="476582"/>
                    <a:pt x="179216" y="514417"/>
                    <a:pt x="185190" y="554243"/>
                  </a:cubicBezTo>
                  <a:cubicBezTo>
                    <a:pt x="197802" y="643851"/>
                    <a:pt x="257540" y="686996"/>
                    <a:pt x="367061" y="686996"/>
                  </a:cubicBezTo>
                  <a:cubicBezTo>
                    <a:pt x="477246" y="686996"/>
                    <a:pt x="536985" y="643851"/>
                    <a:pt x="548933" y="554243"/>
                  </a:cubicBezTo>
                  <a:cubicBezTo>
                    <a:pt x="554907" y="513753"/>
                    <a:pt x="554907" y="476582"/>
                    <a:pt x="554907" y="432774"/>
                  </a:cubicBezTo>
                  <a:cubicBezTo>
                    <a:pt x="554907" y="388966"/>
                    <a:pt x="554907" y="351131"/>
                    <a:pt x="548933" y="311305"/>
                  </a:cubicBezTo>
                  <a:cubicBezTo>
                    <a:pt x="536985" y="221697"/>
                    <a:pt x="477246" y="178553"/>
                    <a:pt x="367061" y="178553"/>
                  </a:cubicBezTo>
                  <a:close/>
                </a:path>
              </a:pathLst>
            </a:custGeom>
            <a:solidFill>
              <a:srgbClr val="FFFFFF"/>
            </a:solidFill>
            <a:ln w="6635"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A951D42D-E9F9-468C-85CD-D147B6DF5DD4}"/>
                </a:ext>
              </a:extLst>
            </p:cNvPr>
            <p:cNvSpPr/>
            <p:nvPr/>
          </p:nvSpPr>
          <p:spPr>
            <a:xfrm>
              <a:off x="4877339" y="-213608"/>
              <a:ext cx="734122" cy="4088122"/>
            </a:xfrm>
            <a:custGeom>
              <a:avLst/>
              <a:gdLst>
                <a:gd name="connsiteX0" fmla="*/ 367061 w 734122"/>
                <a:gd name="connsiteY0" fmla="*/ 4088123 h 4088122"/>
                <a:gd name="connsiteX1" fmla="*/ 7965 w 734122"/>
                <a:gd name="connsiteY1" fmla="*/ 3812661 h 4088122"/>
                <a:gd name="connsiteX2" fmla="*/ 0 w 734122"/>
                <a:gd name="connsiteY2" fmla="*/ 3655348 h 4088122"/>
                <a:gd name="connsiteX3" fmla="*/ 7965 w 734122"/>
                <a:gd name="connsiteY3" fmla="*/ 3498036 h 4088122"/>
                <a:gd name="connsiteX4" fmla="*/ 367061 w 734122"/>
                <a:gd name="connsiteY4" fmla="*/ 3222574 h 4088122"/>
                <a:gd name="connsiteX5" fmla="*/ 434101 w 734122"/>
                <a:gd name="connsiteY5" fmla="*/ 3226557 h 4088122"/>
                <a:gd name="connsiteX6" fmla="*/ 429455 w 734122"/>
                <a:gd name="connsiteY6" fmla="*/ 3264391 h 4088122"/>
                <a:gd name="connsiteX7" fmla="*/ 367061 w 734122"/>
                <a:gd name="connsiteY7" fmla="*/ 3260409 h 4088122"/>
                <a:gd name="connsiteX8" fmla="*/ 45136 w 734122"/>
                <a:gd name="connsiteY8" fmla="*/ 3503346 h 4088122"/>
                <a:gd name="connsiteX9" fmla="*/ 37835 w 734122"/>
                <a:gd name="connsiteY9" fmla="*/ 3655348 h 4088122"/>
                <a:gd name="connsiteX10" fmla="*/ 45136 w 734122"/>
                <a:gd name="connsiteY10" fmla="*/ 3807350 h 4088122"/>
                <a:gd name="connsiteX11" fmla="*/ 367061 w 734122"/>
                <a:gd name="connsiteY11" fmla="*/ 4050288 h 4088122"/>
                <a:gd name="connsiteX12" fmla="*/ 688987 w 734122"/>
                <a:gd name="connsiteY12" fmla="*/ 3807350 h 4088122"/>
                <a:gd name="connsiteX13" fmla="*/ 696288 w 734122"/>
                <a:gd name="connsiteY13" fmla="*/ 3655348 h 4088122"/>
                <a:gd name="connsiteX14" fmla="*/ 696288 w 734122"/>
                <a:gd name="connsiteY14" fmla="*/ 0 h 4088122"/>
                <a:gd name="connsiteX15" fmla="*/ 734123 w 734122"/>
                <a:gd name="connsiteY15" fmla="*/ 0 h 4088122"/>
                <a:gd name="connsiteX16" fmla="*/ 734123 w 734122"/>
                <a:gd name="connsiteY16" fmla="*/ 3655348 h 4088122"/>
                <a:gd name="connsiteX17" fmla="*/ 726158 w 734122"/>
                <a:gd name="connsiteY17" fmla="*/ 3812661 h 4088122"/>
                <a:gd name="connsiteX18" fmla="*/ 367061 w 734122"/>
                <a:gd name="connsiteY18" fmla="*/ 4088123 h 4088122"/>
                <a:gd name="connsiteX19" fmla="*/ 367061 w 734122"/>
                <a:gd name="connsiteY19" fmla="*/ 3946741 h 4088122"/>
                <a:gd name="connsiteX20" fmla="*/ 147356 w 734122"/>
                <a:gd name="connsiteY20" fmla="*/ 3781464 h 4088122"/>
                <a:gd name="connsiteX21" fmla="*/ 140718 w 734122"/>
                <a:gd name="connsiteY21" fmla="*/ 3654684 h 4088122"/>
                <a:gd name="connsiteX22" fmla="*/ 147356 w 734122"/>
                <a:gd name="connsiteY22" fmla="*/ 3527906 h 4088122"/>
                <a:gd name="connsiteX23" fmla="*/ 367061 w 734122"/>
                <a:gd name="connsiteY23" fmla="*/ 3363292 h 4088122"/>
                <a:gd name="connsiteX24" fmla="*/ 435429 w 734122"/>
                <a:gd name="connsiteY24" fmla="*/ 3369266 h 4088122"/>
                <a:gd name="connsiteX25" fmla="*/ 428128 w 734122"/>
                <a:gd name="connsiteY25" fmla="*/ 3406437 h 4088122"/>
                <a:gd name="connsiteX26" fmla="*/ 367061 w 734122"/>
                <a:gd name="connsiteY26" fmla="*/ 3401127 h 4088122"/>
                <a:gd name="connsiteX27" fmla="*/ 185190 w 734122"/>
                <a:gd name="connsiteY27" fmla="*/ 3533880 h 4088122"/>
                <a:gd name="connsiteX28" fmla="*/ 179216 w 734122"/>
                <a:gd name="connsiteY28" fmla="*/ 3655348 h 4088122"/>
                <a:gd name="connsiteX29" fmla="*/ 185190 w 734122"/>
                <a:gd name="connsiteY29" fmla="*/ 3776817 h 4088122"/>
                <a:gd name="connsiteX30" fmla="*/ 367061 w 734122"/>
                <a:gd name="connsiteY30" fmla="*/ 3909570 h 4088122"/>
                <a:gd name="connsiteX31" fmla="*/ 548933 w 734122"/>
                <a:gd name="connsiteY31" fmla="*/ 3776817 h 4088122"/>
                <a:gd name="connsiteX32" fmla="*/ 554907 w 734122"/>
                <a:gd name="connsiteY32" fmla="*/ 3655348 h 4088122"/>
                <a:gd name="connsiteX33" fmla="*/ 554907 w 734122"/>
                <a:gd name="connsiteY33" fmla="*/ 0 h 4088122"/>
                <a:gd name="connsiteX34" fmla="*/ 592741 w 734122"/>
                <a:gd name="connsiteY34" fmla="*/ 0 h 4088122"/>
                <a:gd name="connsiteX35" fmla="*/ 592741 w 734122"/>
                <a:gd name="connsiteY35" fmla="*/ 3655348 h 4088122"/>
                <a:gd name="connsiteX36" fmla="*/ 586104 w 734122"/>
                <a:gd name="connsiteY36" fmla="*/ 3782127 h 4088122"/>
                <a:gd name="connsiteX37" fmla="*/ 367061 w 734122"/>
                <a:gd name="connsiteY37" fmla="*/ 3946741 h 40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34122" h="4088122">
                  <a:moveTo>
                    <a:pt x="367061" y="4088123"/>
                  </a:moveTo>
                  <a:cubicBezTo>
                    <a:pt x="166605" y="4088123"/>
                    <a:pt x="32524" y="3985239"/>
                    <a:pt x="7965" y="3812661"/>
                  </a:cubicBezTo>
                  <a:cubicBezTo>
                    <a:pt x="1328" y="3765533"/>
                    <a:pt x="0" y="3715751"/>
                    <a:pt x="0" y="3655348"/>
                  </a:cubicBezTo>
                  <a:cubicBezTo>
                    <a:pt x="0" y="3594946"/>
                    <a:pt x="1328" y="3545163"/>
                    <a:pt x="7965" y="3498036"/>
                  </a:cubicBezTo>
                  <a:cubicBezTo>
                    <a:pt x="32524" y="3325458"/>
                    <a:pt x="166605" y="3222574"/>
                    <a:pt x="367061" y="3222574"/>
                  </a:cubicBezTo>
                  <a:cubicBezTo>
                    <a:pt x="390293" y="3222574"/>
                    <a:pt x="412197" y="3223902"/>
                    <a:pt x="434101" y="3226557"/>
                  </a:cubicBezTo>
                  <a:lnTo>
                    <a:pt x="429455" y="3264391"/>
                  </a:lnTo>
                  <a:cubicBezTo>
                    <a:pt x="409543" y="3261736"/>
                    <a:pt x="388966" y="3260409"/>
                    <a:pt x="367061" y="3260409"/>
                  </a:cubicBezTo>
                  <a:cubicBezTo>
                    <a:pt x="187182" y="3260409"/>
                    <a:pt x="67040" y="3351344"/>
                    <a:pt x="45136" y="3503346"/>
                  </a:cubicBezTo>
                  <a:cubicBezTo>
                    <a:pt x="39162" y="3548482"/>
                    <a:pt x="37835" y="3596937"/>
                    <a:pt x="37835" y="3655348"/>
                  </a:cubicBezTo>
                  <a:cubicBezTo>
                    <a:pt x="37835" y="3714423"/>
                    <a:pt x="39162" y="3762878"/>
                    <a:pt x="45136" y="3807350"/>
                  </a:cubicBezTo>
                  <a:cubicBezTo>
                    <a:pt x="66376" y="3959352"/>
                    <a:pt x="187182" y="4050288"/>
                    <a:pt x="367061" y="4050288"/>
                  </a:cubicBezTo>
                  <a:cubicBezTo>
                    <a:pt x="546941" y="4050288"/>
                    <a:pt x="667083" y="3959352"/>
                    <a:pt x="688987" y="3807350"/>
                  </a:cubicBezTo>
                  <a:cubicBezTo>
                    <a:pt x="694961" y="3762214"/>
                    <a:pt x="696288" y="3713760"/>
                    <a:pt x="696288" y="3655348"/>
                  </a:cubicBezTo>
                  <a:lnTo>
                    <a:pt x="696288" y="0"/>
                  </a:lnTo>
                  <a:lnTo>
                    <a:pt x="734123" y="0"/>
                  </a:lnTo>
                  <a:lnTo>
                    <a:pt x="734123" y="3655348"/>
                  </a:lnTo>
                  <a:cubicBezTo>
                    <a:pt x="734123" y="3715751"/>
                    <a:pt x="732795" y="3765533"/>
                    <a:pt x="726158" y="3812661"/>
                  </a:cubicBezTo>
                  <a:cubicBezTo>
                    <a:pt x="702262" y="3985239"/>
                    <a:pt x="567518" y="4088123"/>
                    <a:pt x="367061" y="4088123"/>
                  </a:cubicBezTo>
                  <a:close/>
                  <a:moveTo>
                    <a:pt x="367061" y="3946741"/>
                  </a:moveTo>
                  <a:cubicBezTo>
                    <a:pt x="204439" y="3946741"/>
                    <a:pt x="157976" y="3857132"/>
                    <a:pt x="147356" y="3781464"/>
                  </a:cubicBezTo>
                  <a:cubicBezTo>
                    <a:pt x="140718" y="3738982"/>
                    <a:pt x="140718" y="3699821"/>
                    <a:pt x="140718" y="3654684"/>
                  </a:cubicBezTo>
                  <a:cubicBezTo>
                    <a:pt x="140718" y="3609548"/>
                    <a:pt x="140718" y="3570387"/>
                    <a:pt x="147356" y="3527906"/>
                  </a:cubicBezTo>
                  <a:cubicBezTo>
                    <a:pt x="157976" y="3452900"/>
                    <a:pt x="204439" y="3363292"/>
                    <a:pt x="367061" y="3363292"/>
                  </a:cubicBezTo>
                  <a:cubicBezTo>
                    <a:pt x="391621" y="3363292"/>
                    <a:pt x="414853" y="3365283"/>
                    <a:pt x="435429" y="3369266"/>
                  </a:cubicBezTo>
                  <a:lnTo>
                    <a:pt x="428128" y="3406437"/>
                  </a:lnTo>
                  <a:cubicBezTo>
                    <a:pt x="410206" y="3403118"/>
                    <a:pt x="389630" y="3401127"/>
                    <a:pt x="367061" y="3401127"/>
                  </a:cubicBezTo>
                  <a:cubicBezTo>
                    <a:pt x="256877" y="3401127"/>
                    <a:pt x="197138" y="3444272"/>
                    <a:pt x="185190" y="3533880"/>
                  </a:cubicBezTo>
                  <a:cubicBezTo>
                    <a:pt x="179216" y="3574369"/>
                    <a:pt x="179216" y="3611540"/>
                    <a:pt x="179216" y="3655348"/>
                  </a:cubicBezTo>
                  <a:cubicBezTo>
                    <a:pt x="179216" y="3699157"/>
                    <a:pt x="179216" y="3736991"/>
                    <a:pt x="185190" y="3776817"/>
                  </a:cubicBezTo>
                  <a:cubicBezTo>
                    <a:pt x="197802" y="3866425"/>
                    <a:pt x="257540" y="3909570"/>
                    <a:pt x="367061" y="3909570"/>
                  </a:cubicBezTo>
                  <a:cubicBezTo>
                    <a:pt x="477246" y="3909570"/>
                    <a:pt x="536985" y="3866425"/>
                    <a:pt x="548933" y="3776817"/>
                  </a:cubicBezTo>
                  <a:cubicBezTo>
                    <a:pt x="554907" y="3736328"/>
                    <a:pt x="554907" y="3699157"/>
                    <a:pt x="554907" y="3655348"/>
                  </a:cubicBezTo>
                  <a:lnTo>
                    <a:pt x="554907" y="0"/>
                  </a:lnTo>
                  <a:lnTo>
                    <a:pt x="592741" y="0"/>
                  </a:lnTo>
                  <a:lnTo>
                    <a:pt x="592741" y="3655348"/>
                  </a:lnTo>
                  <a:cubicBezTo>
                    <a:pt x="592741" y="3700484"/>
                    <a:pt x="592741" y="3739646"/>
                    <a:pt x="586104" y="3782127"/>
                  </a:cubicBezTo>
                  <a:cubicBezTo>
                    <a:pt x="576147" y="3857132"/>
                    <a:pt x="529684" y="3946741"/>
                    <a:pt x="367061" y="3946741"/>
                  </a:cubicBezTo>
                  <a:close/>
                </a:path>
              </a:pathLst>
            </a:custGeom>
            <a:solidFill>
              <a:srgbClr val="FFFFFF"/>
            </a:solidFill>
            <a:ln w="6635"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59EB4BFE-DED7-49DE-8648-944BFA89F742}"/>
                </a:ext>
              </a:extLst>
            </p:cNvPr>
            <p:cNvSpPr/>
            <p:nvPr/>
          </p:nvSpPr>
          <p:spPr>
            <a:xfrm>
              <a:off x="3979266" y="-257152"/>
              <a:ext cx="734122" cy="4133921"/>
            </a:xfrm>
            <a:custGeom>
              <a:avLst/>
              <a:gdLst>
                <a:gd name="connsiteX0" fmla="*/ 367061 w 734122"/>
                <a:gd name="connsiteY0" fmla="*/ 4133922 h 4133921"/>
                <a:gd name="connsiteX1" fmla="*/ 7965 w 734122"/>
                <a:gd name="connsiteY1" fmla="*/ 3858460 h 4133921"/>
                <a:gd name="connsiteX2" fmla="*/ 0 w 734122"/>
                <a:gd name="connsiteY2" fmla="*/ 3701148 h 4133921"/>
                <a:gd name="connsiteX3" fmla="*/ 0 w 734122"/>
                <a:gd name="connsiteY3" fmla="*/ 0 h 4133921"/>
                <a:gd name="connsiteX4" fmla="*/ 37834 w 734122"/>
                <a:gd name="connsiteY4" fmla="*/ 0 h 4133921"/>
                <a:gd name="connsiteX5" fmla="*/ 37834 w 734122"/>
                <a:gd name="connsiteY5" fmla="*/ 3700484 h 4133921"/>
                <a:gd name="connsiteX6" fmla="*/ 45136 w 734122"/>
                <a:gd name="connsiteY6" fmla="*/ 3852486 h 4133921"/>
                <a:gd name="connsiteX7" fmla="*/ 367061 w 734122"/>
                <a:gd name="connsiteY7" fmla="*/ 4095424 h 4133921"/>
                <a:gd name="connsiteX8" fmla="*/ 688987 w 734122"/>
                <a:gd name="connsiteY8" fmla="*/ 3852486 h 4133921"/>
                <a:gd name="connsiteX9" fmla="*/ 696288 w 734122"/>
                <a:gd name="connsiteY9" fmla="*/ 3700484 h 4133921"/>
                <a:gd name="connsiteX10" fmla="*/ 696288 w 734122"/>
                <a:gd name="connsiteY10" fmla="*/ 0 h 4133921"/>
                <a:gd name="connsiteX11" fmla="*/ 734123 w 734122"/>
                <a:gd name="connsiteY11" fmla="*/ 0 h 4133921"/>
                <a:gd name="connsiteX12" fmla="*/ 734123 w 734122"/>
                <a:gd name="connsiteY12" fmla="*/ 3700484 h 4133921"/>
                <a:gd name="connsiteX13" fmla="*/ 726158 w 734122"/>
                <a:gd name="connsiteY13" fmla="*/ 3857796 h 4133921"/>
                <a:gd name="connsiteX14" fmla="*/ 367061 w 734122"/>
                <a:gd name="connsiteY14" fmla="*/ 4133922 h 4133921"/>
                <a:gd name="connsiteX15" fmla="*/ 367061 w 734122"/>
                <a:gd name="connsiteY15" fmla="*/ 3992540 h 4133921"/>
                <a:gd name="connsiteX16" fmla="*/ 147355 w 734122"/>
                <a:gd name="connsiteY16" fmla="*/ 3827263 h 4133921"/>
                <a:gd name="connsiteX17" fmla="*/ 140718 w 734122"/>
                <a:gd name="connsiteY17" fmla="*/ 3700484 h 4133921"/>
                <a:gd name="connsiteX18" fmla="*/ 140718 w 734122"/>
                <a:gd name="connsiteY18" fmla="*/ 0 h 4133921"/>
                <a:gd name="connsiteX19" fmla="*/ 178552 w 734122"/>
                <a:gd name="connsiteY19" fmla="*/ 0 h 4133921"/>
                <a:gd name="connsiteX20" fmla="*/ 178552 w 734122"/>
                <a:gd name="connsiteY20" fmla="*/ 3700484 h 4133921"/>
                <a:gd name="connsiteX21" fmla="*/ 184526 w 734122"/>
                <a:gd name="connsiteY21" fmla="*/ 3821953 h 4133921"/>
                <a:gd name="connsiteX22" fmla="*/ 366397 w 734122"/>
                <a:gd name="connsiteY22" fmla="*/ 3954706 h 4133921"/>
                <a:gd name="connsiteX23" fmla="*/ 548269 w 734122"/>
                <a:gd name="connsiteY23" fmla="*/ 3821953 h 4133921"/>
                <a:gd name="connsiteX24" fmla="*/ 554243 w 734122"/>
                <a:gd name="connsiteY24" fmla="*/ 3700484 h 4133921"/>
                <a:gd name="connsiteX25" fmla="*/ 554243 w 734122"/>
                <a:gd name="connsiteY25" fmla="*/ 0 h 4133921"/>
                <a:gd name="connsiteX26" fmla="*/ 592077 w 734122"/>
                <a:gd name="connsiteY26" fmla="*/ 0 h 4133921"/>
                <a:gd name="connsiteX27" fmla="*/ 592077 w 734122"/>
                <a:gd name="connsiteY27" fmla="*/ 3700484 h 4133921"/>
                <a:gd name="connsiteX28" fmla="*/ 585440 w 734122"/>
                <a:gd name="connsiteY28" fmla="*/ 3827263 h 4133921"/>
                <a:gd name="connsiteX29" fmla="*/ 367061 w 734122"/>
                <a:gd name="connsiteY29" fmla="*/ 3992540 h 413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4122" h="4133921">
                  <a:moveTo>
                    <a:pt x="367061" y="4133922"/>
                  </a:moveTo>
                  <a:cubicBezTo>
                    <a:pt x="166605" y="4133922"/>
                    <a:pt x="32524" y="4031039"/>
                    <a:pt x="7965" y="3858460"/>
                  </a:cubicBezTo>
                  <a:cubicBezTo>
                    <a:pt x="1327" y="3811333"/>
                    <a:pt x="0" y="3761551"/>
                    <a:pt x="0" y="3701148"/>
                  </a:cubicBezTo>
                  <a:lnTo>
                    <a:pt x="0" y="0"/>
                  </a:lnTo>
                  <a:lnTo>
                    <a:pt x="37834" y="0"/>
                  </a:lnTo>
                  <a:lnTo>
                    <a:pt x="37834" y="3700484"/>
                  </a:lnTo>
                  <a:cubicBezTo>
                    <a:pt x="37834" y="3759559"/>
                    <a:pt x="39162" y="3808014"/>
                    <a:pt x="45136" y="3852486"/>
                  </a:cubicBezTo>
                  <a:cubicBezTo>
                    <a:pt x="66376" y="4004488"/>
                    <a:pt x="187181" y="4095424"/>
                    <a:pt x="367061" y="4095424"/>
                  </a:cubicBezTo>
                  <a:cubicBezTo>
                    <a:pt x="546941" y="4095424"/>
                    <a:pt x="667083" y="4004488"/>
                    <a:pt x="688987" y="3852486"/>
                  </a:cubicBezTo>
                  <a:cubicBezTo>
                    <a:pt x="694961" y="3807350"/>
                    <a:pt x="696288" y="3758895"/>
                    <a:pt x="696288" y="3700484"/>
                  </a:cubicBezTo>
                  <a:lnTo>
                    <a:pt x="696288" y="0"/>
                  </a:lnTo>
                  <a:lnTo>
                    <a:pt x="734123" y="0"/>
                  </a:lnTo>
                  <a:lnTo>
                    <a:pt x="734123" y="3700484"/>
                  </a:lnTo>
                  <a:cubicBezTo>
                    <a:pt x="734123" y="3760887"/>
                    <a:pt x="732795" y="3810669"/>
                    <a:pt x="726158" y="3857796"/>
                  </a:cubicBezTo>
                  <a:cubicBezTo>
                    <a:pt x="701598" y="4031039"/>
                    <a:pt x="567518" y="4133922"/>
                    <a:pt x="367061" y="4133922"/>
                  </a:cubicBezTo>
                  <a:close/>
                  <a:moveTo>
                    <a:pt x="367061" y="3992540"/>
                  </a:moveTo>
                  <a:cubicBezTo>
                    <a:pt x="204439" y="3992540"/>
                    <a:pt x="157976" y="3902932"/>
                    <a:pt x="147355" y="3827263"/>
                  </a:cubicBezTo>
                  <a:cubicBezTo>
                    <a:pt x="140718" y="3784782"/>
                    <a:pt x="140718" y="3745620"/>
                    <a:pt x="140718" y="3700484"/>
                  </a:cubicBezTo>
                  <a:lnTo>
                    <a:pt x="140718" y="0"/>
                  </a:lnTo>
                  <a:lnTo>
                    <a:pt x="178552" y="0"/>
                  </a:lnTo>
                  <a:lnTo>
                    <a:pt x="178552" y="3700484"/>
                  </a:lnTo>
                  <a:cubicBezTo>
                    <a:pt x="178552" y="3744293"/>
                    <a:pt x="178552" y="3782127"/>
                    <a:pt x="184526" y="3821953"/>
                  </a:cubicBezTo>
                  <a:cubicBezTo>
                    <a:pt x="197138" y="3911561"/>
                    <a:pt x="256876" y="3954706"/>
                    <a:pt x="366397" y="3954706"/>
                  </a:cubicBezTo>
                  <a:cubicBezTo>
                    <a:pt x="476583" y="3954706"/>
                    <a:pt x="536321" y="3911561"/>
                    <a:pt x="548269" y="3821953"/>
                  </a:cubicBezTo>
                  <a:cubicBezTo>
                    <a:pt x="554243" y="3781464"/>
                    <a:pt x="554243" y="3744293"/>
                    <a:pt x="554243" y="3700484"/>
                  </a:cubicBezTo>
                  <a:lnTo>
                    <a:pt x="554243" y="0"/>
                  </a:lnTo>
                  <a:lnTo>
                    <a:pt x="592077" y="0"/>
                  </a:lnTo>
                  <a:lnTo>
                    <a:pt x="592077" y="3700484"/>
                  </a:lnTo>
                  <a:cubicBezTo>
                    <a:pt x="592077" y="3745620"/>
                    <a:pt x="592077" y="3784782"/>
                    <a:pt x="585440" y="3827263"/>
                  </a:cubicBezTo>
                  <a:cubicBezTo>
                    <a:pt x="576147" y="3902932"/>
                    <a:pt x="529020" y="3992540"/>
                    <a:pt x="367061" y="3992540"/>
                  </a:cubicBezTo>
                  <a:close/>
                </a:path>
              </a:pathLst>
            </a:custGeom>
            <a:solidFill>
              <a:srgbClr val="FFFFFF"/>
            </a:solidFill>
            <a:ln w="6635"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14897FF0-BA82-48A4-9562-0BAB288E2307}"/>
                </a:ext>
              </a:extLst>
            </p:cNvPr>
            <p:cNvSpPr/>
            <p:nvPr/>
          </p:nvSpPr>
          <p:spPr>
            <a:xfrm>
              <a:off x="2058333" y="2752753"/>
              <a:ext cx="835015" cy="1121761"/>
            </a:xfrm>
            <a:custGeom>
              <a:avLst/>
              <a:gdLst>
                <a:gd name="connsiteX0" fmla="*/ 420163 w 835015"/>
                <a:gd name="connsiteY0" fmla="*/ 1121761 h 1121761"/>
                <a:gd name="connsiteX1" fmla="*/ 11948 w 835015"/>
                <a:gd name="connsiteY1" fmla="*/ 846299 h 1121761"/>
                <a:gd name="connsiteX2" fmla="*/ 0 w 835015"/>
                <a:gd name="connsiteY2" fmla="*/ 560881 h 1121761"/>
                <a:gd name="connsiteX3" fmla="*/ 0 w 835015"/>
                <a:gd name="connsiteY3" fmla="*/ 541631 h 1121761"/>
                <a:gd name="connsiteX4" fmla="*/ 11284 w 835015"/>
                <a:gd name="connsiteY4" fmla="*/ 275462 h 1121761"/>
                <a:gd name="connsiteX5" fmla="*/ 419499 w 835015"/>
                <a:gd name="connsiteY5" fmla="*/ 0 h 1121761"/>
                <a:gd name="connsiteX6" fmla="*/ 419499 w 835015"/>
                <a:gd name="connsiteY6" fmla="*/ 0 h 1121761"/>
                <a:gd name="connsiteX7" fmla="*/ 827714 w 835015"/>
                <a:gd name="connsiteY7" fmla="*/ 275462 h 1121761"/>
                <a:gd name="connsiteX8" fmla="*/ 789879 w 835015"/>
                <a:gd name="connsiteY8" fmla="*/ 280772 h 1121761"/>
                <a:gd name="connsiteX9" fmla="*/ 418835 w 835015"/>
                <a:gd name="connsiteY9" fmla="*/ 37835 h 1121761"/>
                <a:gd name="connsiteX10" fmla="*/ 418835 w 835015"/>
                <a:gd name="connsiteY10" fmla="*/ 37835 h 1121761"/>
                <a:gd name="connsiteX11" fmla="*/ 47791 w 835015"/>
                <a:gd name="connsiteY11" fmla="*/ 280772 h 1121761"/>
                <a:gd name="connsiteX12" fmla="*/ 36507 w 835015"/>
                <a:gd name="connsiteY12" fmla="*/ 560881 h 1121761"/>
                <a:gd name="connsiteX13" fmla="*/ 36507 w 835015"/>
                <a:gd name="connsiteY13" fmla="*/ 574156 h 1121761"/>
                <a:gd name="connsiteX14" fmla="*/ 47791 w 835015"/>
                <a:gd name="connsiteY14" fmla="*/ 841653 h 1121761"/>
                <a:gd name="connsiteX15" fmla="*/ 418835 w 835015"/>
                <a:gd name="connsiteY15" fmla="*/ 1084590 h 1121761"/>
                <a:gd name="connsiteX16" fmla="*/ 789879 w 835015"/>
                <a:gd name="connsiteY16" fmla="*/ 841653 h 1121761"/>
                <a:gd name="connsiteX17" fmla="*/ 797181 w 835015"/>
                <a:gd name="connsiteY17" fmla="*/ 689651 h 1121761"/>
                <a:gd name="connsiteX18" fmla="*/ 797181 w 835015"/>
                <a:gd name="connsiteY18" fmla="*/ 659781 h 1121761"/>
                <a:gd name="connsiteX19" fmla="*/ 625929 w 835015"/>
                <a:gd name="connsiteY19" fmla="*/ 527029 h 1121761"/>
                <a:gd name="connsiteX20" fmla="*/ 166605 w 835015"/>
                <a:gd name="connsiteY20" fmla="*/ 527029 h 1121761"/>
                <a:gd name="connsiteX21" fmla="*/ 166605 w 835015"/>
                <a:gd name="connsiteY21" fmla="*/ 489194 h 1121761"/>
                <a:gd name="connsiteX22" fmla="*/ 625929 w 835015"/>
                <a:gd name="connsiteY22" fmla="*/ 489194 h 1121761"/>
                <a:gd name="connsiteX23" fmla="*/ 835015 w 835015"/>
                <a:gd name="connsiteY23" fmla="*/ 659781 h 1121761"/>
                <a:gd name="connsiteX24" fmla="*/ 835015 w 835015"/>
                <a:gd name="connsiteY24" fmla="*/ 690315 h 1121761"/>
                <a:gd name="connsiteX25" fmla="*/ 827050 w 835015"/>
                <a:gd name="connsiteY25" fmla="*/ 847626 h 1121761"/>
                <a:gd name="connsiteX26" fmla="*/ 420163 w 835015"/>
                <a:gd name="connsiteY26" fmla="*/ 1121761 h 1121761"/>
                <a:gd name="connsiteX27" fmla="*/ 420163 w 835015"/>
                <a:gd name="connsiteY27" fmla="*/ 980379 h 1121761"/>
                <a:gd name="connsiteX28" fmla="*/ 152666 w 835015"/>
                <a:gd name="connsiteY28" fmla="*/ 822404 h 1121761"/>
                <a:gd name="connsiteX29" fmla="*/ 151338 w 835015"/>
                <a:gd name="connsiteY29" fmla="*/ 822404 h 1121761"/>
                <a:gd name="connsiteX30" fmla="*/ 141382 w 835015"/>
                <a:gd name="connsiteY30" fmla="*/ 560217 h 1121761"/>
                <a:gd name="connsiteX31" fmla="*/ 141382 w 835015"/>
                <a:gd name="connsiteY31" fmla="*/ 540968 h 1121761"/>
                <a:gd name="connsiteX32" fmla="*/ 151338 w 835015"/>
                <a:gd name="connsiteY32" fmla="*/ 305331 h 1121761"/>
                <a:gd name="connsiteX33" fmla="*/ 419499 w 835015"/>
                <a:gd name="connsiteY33" fmla="*/ 140054 h 1121761"/>
                <a:gd name="connsiteX34" fmla="*/ 419499 w 835015"/>
                <a:gd name="connsiteY34" fmla="*/ 140054 h 1121761"/>
                <a:gd name="connsiteX35" fmla="*/ 688323 w 835015"/>
                <a:gd name="connsiteY35" fmla="*/ 305331 h 1121761"/>
                <a:gd name="connsiteX36" fmla="*/ 650489 w 835015"/>
                <a:gd name="connsiteY36" fmla="*/ 310642 h 1121761"/>
                <a:gd name="connsiteX37" fmla="*/ 419499 w 835015"/>
                <a:gd name="connsiteY37" fmla="*/ 178552 h 1121761"/>
                <a:gd name="connsiteX38" fmla="*/ 419499 w 835015"/>
                <a:gd name="connsiteY38" fmla="*/ 178552 h 1121761"/>
                <a:gd name="connsiteX39" fmla="*/ 187845 w 835015"/>
                <a:gd name="connsiteY39" fmla="*/ 311305 h 1121761"/>
                <a:gd name="connsiteX40" fmla="*/ 177889 w 835015"/>
                <a:gd name="connsiteY40" fmla="*/ 560217 h 1121761"/>
                <a:gd name="connsiteX41" fmla="*/ 177889 w 835015"/>
                <a:gd name="connsiteY41" fmla="*/ 572164 h 1121761"/>
                <a:gd name="connsiteX42" fmla="*/ 186518 w 835015"/>
                <a:gd name="connsiteY42" fmla="*/ 809792 h 1121761"/>
                <a:gd name="connsiteX43" fmla="*/ 187182 w 835015"/>
                <a:gd name="connsiteY43" fmla="*/ 809792 h 1121761"/>
                <a:gd name="connsiteX44" fmla="*/ 418171 w 835015"/>
                <a:gd name="connsiteY44" fmla="*/ 942545 h 1121761"/>
                <a:gd name="connsiteX45" fmla="*/ 649825 w 835015"/>
                <a:gd name="connsiteY45" fmla="*/ 809792 h 1121761"/>
                <a:gd name="connsiteX46" fmla="*/ 655799 w 835015"/>
                <a:gd name="connsiteY46" fmla="*/ 688323 h 1121761"/>
                <a:gd name="connsiteX47" fmla="*/ 655799 w 835015"/>
                <a:gd name="connsiteY47" fmla="*/ 681686 h 1121761"/>
                <a:gd name="connsiteX48" fmla="*/ 628585 w 835015"/>
                <a:gd name="connsiteY48" fmla="*/ 666419 h 1121761"/>
                <a:gd name="connsiteX49" fmla="*/ 166605 w 835015"/>
                <a:gd name="connsiteY49" fmla="*/ 666419 h 1121761"/>
                <a:gd name="connsiteX50" fmla="*/ 166605 w 835015"/>
                <a:gd name="connsiteY50" fmla="*/ 628584 h 1121761"/>
                <a:gd name="connsiteX51" fmla="*/ 628585 w 835015"/>
                <a:gd name="connsiteY51" fmla="*/ 628584 h 1121761"/>
                <a:gd name="connsiteX52" fmla="*/ 693633 w 835015"/>
                <a:gd name="connsiteY52" fmla="*/ 681022 h 1121761"/>
                <a:gd name="connsiteX53" fmla="*/ 693633 w 835015"/>
                <a:gd name="connsiteY53" fmla="*/ 687660 h 1121761"/>
                <a:gd name="connsiteX54" fmla="*/ 686996 w 835015"/>
                <a:gd name="connsiteY54" fmla="*/ 814438 h 1121761"/>
                <a:gd name="connsiteX55" fmla="*/ 420163 w 835015"/>
                <a:gd name="connsiteY55" fmla="*/ 980379 h 1121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835015" h="1121761">
                  <a:moveTo>
                    <a:pt x="420163" y="1121761"/>
                  </a:moveTo>
                  <a:cubicBezTo>
                    <a:pt x="192492" y="1121761"/>
                    <a:pt x="35843" y="1016223"/>
                    <a:pt x="11948" y="846299"/>
                  </a:cubicBezTo>
                  <a:cubicBezTo>
                    <a:pt x="5310" y="798508"/>
                    <a:pt x="0" y="619292"/>
                    <a:pt x="0" y="560881"/>
                  </a:cubicBezTo>
                  <a:lnTo>
                    <a:pt x="0" y="541631"/>
                  </a:lnTo>
                  <a:cubicBezTo>
                    <a:pt x="664" y="465962"/>
                    <a:pt x="5974" y="317279"/>
                    <a:pt x="11284" y="275462"/>
                  </a:cubicBezTo>
                  <a:cubicBezTo>
                    <a:pt x="35179" y="105538"/>
                    <a:pt x="191828" y="0"/>
                    <a:pt x="419499" y="0"/>
                  </a:cubicBezTo>
                  <a:cubicBezTo>
                    <a:pt x="419499" y="0"/>
                    <a:pt x="419499" y="0"/>
                    <a:pt x="419499" y="0"/>
                  </a:cubicBezTo>
                  <a:cubicBezTo>
                    <a:pt x="588095" y="0"/>
                    <a:pt x="795189" y="47791"/>
                    <a:pt x="827714" y="275462"/>
                  </a:cubicBezTo>
                  <a:lnTo>
                    <a:pt x="789879" y="280772"/>
                  </a:lnTo>
                  <a:cubicBezTo>
                    <a:pt x="767311" y="119478"/>
                    <a:pt x="642524" y="37835"/>
                    <a:pt x="418835" y="37835"/>
                  </a:cubicBezTo>
                  <a:cubicBezTo>
                    <a:pt x="418835" y="37835"/>
                    <a:pt x="418835" y="37835"/>
                    <a:pt x="418835" y="37835"/>
                  </a:cubicBezTo>
                  <a:cubicBezTo>
                    <a:pt x="211077" y="37835"/>
                    <a:pt x="69031" y="130762"/>
                    <a:pt x="47791" y="280772"/>
                  </a:cubicBezTo>
                  <a:cubicBezTo>
                    <a:pt x="41817" y="323917"/>
                    <a:pt x="36507" y="497159"/>
                    <a:pt x="36507" y="560881"/>
                  </a:cubicBezTo>
                  <a:lnTo>
                    <a:pt x="36507" y="574156"/>
                  </a:lnTo>
                  <a:cubicBezTo>
                    <a:pt x="37171" y="645842"/>
                    <a:pt x="42481" y="801163"/>
                    <a:pt x="47791" y="841653"/>
                  </a:cubicBezTo>
                  <a:cubicBezTo>
                    <a:pt x="69031" y="991663"/>
                    <a:pt x="211077" y="1084590"/>
                    <a:pt x="418835" y="1084590"/>
                  </a:cubicBezTo>
                  <a:cubicBezTo>
                    <a:pt x="641860" y="1084590"/>
                    <a:pt x="767311" y="1002947"/>
                    <a:pt x="789879" y="841653"/>
                  </a:cubicBezTo>
                  <a:cubicBezTo>
                    <a:pt x="795853" y="796517"/>
                    <a:pt x="797181" y="748062"/>
                    <a:pt x="797181" y="689651"/>
                  </a:cubicBezTo>
                  <a:lnTo>
                    <a:pt x="797181" y="659781"/>
                  </a:lnTo>
                  <a:cubicBezTo>
                    <a:pt x="796517" y="578138"/>
                    <a:pt x="767975" y="527029"/>
                    <a:pt x="625929" y="527029"/>
                  </a:cubicBezTo>
                  <a:lnTo>
                    <a:pt x="166605" y="527029"/>
                  </a:lnTo>
                  <a:lnTo>
                    <a:pt x="166605" y="489194"/>
                  </a:lnTo>
                  <a:lnTo>
                    <a:pt x="625929" y="489194"/>
                  </a:lnTo>
                  <a:cubicBezTo>
                    <a:pt x="769966" y="489194"/>
                    <a:pt x="834352" y="541631"/>
                    <a:pt x="835015" y="659781"/>
                  </a:cubicBezTo>
                  <a:lnTo>
                    <a:pt x="835015" y="690315"/>
                  </a:lnTo>
                  <a:cubicBezTo>
                    <a:pt x="835015" y="750717"/>
                    <a:pt x="833688" y="800499"/>
                    <a:pt x="827050" y="847626"/>
                  </a:cubicBezTo>
                  <a:cubicBezTo>
                    <a:pt x="796517" y="1073970"/>
                    <a:pt x="588759" y="1121761"/>
                    <a:pt x="420163" y="1121761"/>
                  </a:cubicBezTo>
                  <a:close/>
                  <a:moveTo>
                    <a:pt x="420163" y="980379"/>
                  </a:moveTo>
                  <a:cubicBezTo>
                    <a:pt x="253558" y="980379"/>
                    <a:pt x="171251" y="931925"/>
                    <a:pt x="152666" y="822404"/>
                  </a:cubicBezTo>
                  <a:lnTo>
                    <a:pt x="151338" y="822404"/>
                  </a:lnTo>
                  <a:cubicBezTo>
                    <a:pt x="144700" y="779259"/>
                    <a:pt x="141382" y="601370"/>
                    <a:pt x="141382" y="560217"/>
                  </a:cubicBezTo>
                  <a:lnTo>
                    <a:pt x="141382" y="540968"/>
                  </a:lnTo>
                  <a:cubicBezTo>
                    <a:pt x="142045" y="479901"/>
                    <a:pt x="145364" y="343830"/>
                    <a:pt x="151338" y="305331"/>
                  </a:cubicBezTo>
                  <a:cubicBezTo>
                    <a:pt x="167269" y="191164"/>
                    <a:pt x="250239" y="140054"/>
                    <a:pt x="419499" y="140054"/>
                  </a:cubicBezTo>
                  <a:cubicBezTo>
                    <a:pt x="419499" y="140054"/>
                    <a:pt x="419499" y="140054"/>
                    <a:pt x="419499" y="140054"/>
                  </a:cubicBezTo>
                  <a:cubicBezTo>
                    <a:pt x="592078" y="140054"/>
                    <a:pt x="672393" y="189173"/>
                    <a:pt x="688323" y="305331"/>
                  </a:cubicBezTo>
                  <a:lnTo>
                    <a:pt x="650489" y="310642"/>
                  </a:lnTo>
                  <a:cubicBezTo>
                    <a:pt x="639205" y="230990"/>
                    <a:pt x="595396" y="178552"/>
                    <a:pt x="419499" y="178552"/>
                  </a:cubicBezTo>
                  <a:cubicBezTo>
                    <a:pt x="419499" y="178552"/>
                    <a:pt x="419499" y="178552"/>
                    <a:pt x="419499" y="178552"/>
                  </a:cubicBezTo>
                  <a:cubicBezTo>
                    <a:pt x="232317" y="178552"/>
                    <a:pt x="197802" y="242274"/>
                    <a:pt x="187845" y="311305"/>
                  </a:cubicBezTo>
                  <a:cubicBezTo>
                    <a:pt x="181871" y="350468"/>
                    <a:pt x="177889" y="515081"/>
                    <a:pt x="177889" y="560217"/>
                  </a:cubicBezTo>
                  <a:lnTo>
                    <a:pt x="177889" y="572164"/>
                  </a:lnTo>
                  <a:cubicBezTo>
                    <a:pt x="178552" y="627921"/>
                    <a:pt x="181871" y="764656"/>
                    <a:pt x="186518" y="809792"/>
                  </a:cubicBezTo>
                  <a:lnTo>
                    <a:pt x="187182" y="809792"/>
                  </a:lnTo>
                  <a:cubicBezTo>
                    <a:pt x="197138" y="878823"/>
                    <a:pt x="231654" y="942545"/>
                    <a:pt x="418171" y="942545"/>
                  </a:cubicBezTo>
                  <a:cubicBezTo>
                    <a:pt x="595396" y="942545"/>
                    <a:pt x="638541" y="889444"/>
                    <a:pt x="649825" y="809792"/>
                  </a:cubicBezTo>
                  <a:cubicBezTo>
                    <a:pt x="655799" y="769302"/>
                    <a:pt x="655799" y="732132"/>
                    <a:pt x="655799" y="688323"/>
                  </a:cubicBezTo>
                  <a:lnTo>
                    <a:pt x="655799" y="681686"/>
                  </a:lnTo>
                  <a:cubicBezTo>
                    <a:pt x="655799" y="671065"/>
                    <a:pt x="655799" y="666419"/>
                    <a:pt x="628585" y="666419"/>
                  </a:cubicBezTo>
                  <a:lnTo>
                    <a:pt x="166605" y="666419"/>
                  </a:lnTo>
                  <a:lnTo>
                    <a:pt x="166605" y="628584"/>
                  </a:lnTo>
                  <a:lnTo>
                    <a:pt x="628585" y="628584"/>
                  </a:lnTo>
                  <a:cubicBezTo>
                    <a:pt x="646506" y="628584"/>
                    <a:pt x="692970" y="628584"/>
                    <a:pt x="693633" y="681022"/>
                  </a:cubicBezTo>
                  <a:lnTo>
                    <a:pt x="693633" y="687660"/>
                  </a:lnTo>
                  <a:cubicBezTo>
                    <a:pt x="693633" y="732795"/>
                    <a:pt x="693633" y="771958"/>
                    <a:pt x="686996" y="814438"/>
                  </a:cubicBezTo>
                  <a:cubicBezTo>
                    <a:pt x="673057" y="931261"/>
                    <a:pt x="592741" y="980379"/>
                    <a:pt x="420163" y="980379"/>
                  </a:cubicBezTo>
                  <a:close/>
                </a:path>
              </a:pathLst>
            </a:custGeom>
            <a:solidFill>
              <a:srgbClr val="FFFFFF"/>
            </a:solidFill>
            <a:ln w="6635"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39F75D45-99F1-4496-9359-FEDE74591160}"/>
                </a:ext>
              </a:extLst>
            </p:cNvPr>
            <p:cNvSpPr/>
            <p:nvPr/>
          </p:nvSpPr>
          <p:spPr>
            <a:xfrm>
              <a:off x="8644864" y="3008966"/>
              <a:ext cx="737858" cy="865548"/>
            </a:xfrm>
            <a:custGeom>
              <a:avLst/>
              <a:gdLst>
                <a:gd name="connsiteX0" fmla="*/ 367061 w 737858"/>
                <a:gd name="connsiteY0" fmla="*/ 865548 h 865548"/>
                <a:gd name="connsiteX1" fmla="*/ 7965 w 737858"/>
                <a:gd name="connsiteY1" fmla="*/ 590086 h 865548"/>
                <a:gd name="connsiteX2" fmla="*/ 0 w 737858"/>
                <a:gd name="connsiteY2" fmla="*/ 432774 h 865548"/>
                <a:gd name="connsiteX3" fmla="*/ 7965 w 737858"/>
                <a:gd name="connsiteY3" fmla="*/ 275462 h 865548"/>
                <a:gd name="connsiteX4" fmla="*/ 367061 w 737858"/>
                <a:gd name="connsiteY4" fmla="*/ 0 h 865548"/>
                <a:gd name="connsiteX5" fmla="*/ 733459 w 737858"/>
                <a:gd name="connsiteY5" fmla="*/ 253558 h 865548"/>
                <a:gd name="connsiteX6" fmla="*/ 690978 w 737858"/>
                <a:gd name="connsiteY6" fmla="*/ 446049 h 865548"/>
                <a:gd name="connsiteX7" fmla="*/ 487202 w 737858"/>
                <a:gd name="connsiteY7" fmla="*/ 522382 h 865548"/>
                <a:gd name="connsiteX8" fmla="*/ 299357 w 737858"/>
                <a:gd name="connsiteY8" fmla="*/ 522382 h 865548"/>
                <a:gd name="connsiteX9" fmla="*/ 299357 w 737858"/>
                <a:gd name="connsiteY9" fmla="*/ 484548 h 865548"/>
                <a:gd name="connsiteX10" fmla="*/ 487202 w 737858"/>
                <a:gd name="connsiteY10" fmla="*/ 484548 h 865548"/>
                <a:gd name="connsiteX11" fmla="*/ 661772 w 737858"/>
                <a:gd name="connsiteY11" fmla="*/ 421490 h 865548"/>
                <a:gd name="connsiteX12" fmla="*/ 695624 w 737858"/>
                <a:gd name="connsiteY12" fmla="*/ 258868 h 865548"/>
                <a:gd name="connsiteX13" fmla="*/ 366397 w 737858"/>
                <a:gd name="connsiteY13" fmla="*/ 37835 h 865548"/>
                <a:gd name="connsiteX14" fmla="*/ 44472 w 737858"/>
                <a:gd name="connsiteY14" fmla="*/ 280772 h 865548"/>
                <a:gd name="connsiteX15" fmla="*/ 37171 w 737858"/>
                <a:gd name="connsiteY15" fmla="*/ 432774 h 865548"/>
                <a:gd name="connsiteX16" fmla="*/ 44472 w 737858"/>
                <a:gd name="connsiteY16" fmla="*/ 584776 h 865548"/>
                <a:gd name="connsiteX17" fmla="*/ 366397 w 737858"/>
                <a:gd name="connsiteY17" fmla="*/ 827714 h 865548"/>
                <a:gd name="connsiteX18" fmla="*/ 609335 w 737858"/>
                <a:gd name="connsiteY18" fmla="*/ 794526 h 865548"/>
                <a:gd name="connsiteX19" fmla="*/ 619955 w 737858"/>
                <a:gd name="connsiteY19" fmla="*/ 831033 h 865548"/>
                <a:gd name="connsiteX20" fmla="*/ 367061 w 737858"/>
                <a:gd name="connsiteY20" fmla="*/ 865548 h 865548"/>
                <a:gd name="connsiteX21" fmla="*/ 367061 w 737858"/>
                <a:gd name="connsiteY21" fmla="*/ 724166 h 865548"/>
                <a:gd name="connsiteX22" fmla="*/ 147355 w 737858"/>
                <a:gd name="connsiteY22" fmla="*/ 558889 h 865548"/>
                <a:gd name="connsiteX23" fmla="*/ 140718 w 737858"/>
                <a:gd name="connsiteY23" fmla="*/ 432110 h 865548"/>
                <a:gd name="connsiteX24" fmla="*/ 147355 w 737858"/>
                <a:gd name="connsiteY24" fmla="*/ 305331 h 865548"/>
                <a:gd name="connsiteX25" fmla="*/ 367061 w 737858"/>
                <a:gd name="connsiteY25" fmla="*/ 140718 h 865548"/>
                <a:gd name="connsiteX26" fmla="*/ 552915 w 737858"/>
                <a:gd name="connsiteY26" fmla="*/ 189836 h 865548"/>
                <a:gd name="connsiteX27" fmla="*/ 591414 w 737858"/>
                <a:gd name="connsiteY27" fmla="*/ 264842 h 865548"/>
                <a:gd name="connsiteX28" fmla="*/ 570173 w 737858"/>
                <a:gd name="connsiteY28" fmla="*/ 355777 h 865548"/>
                <a:gd name="connsiteX29" fmla="*/ 503796 w 737858"/>
                <a:gd name="connsiteY29" fmla="*/ 381001 h 865548"/>
                <a:gd name="connsiteX30" fmla="*/ 299357 w 737858"/>
                <a:gd name="connsiteY30" fmla="*/ 381001 h 865548"/>
                <a:gd name="connsiteX31" fmla="*/ 299357 w 737858"/>
                <a:gd name="connsiteY31" fmla="*/ 343166 h 865548"/>
                <a:gd name="connsiteX32" fmla="*/ 503796 w 737858"/>
                <a:gd name="connsiteY32" fmla="*/ 343166 h 865548"/>
                <a:gd name="connsiteX33" fmla="*/ 542295 w 737858"/>
                <a:gd name="connsiteY33" fmla="*/ 330554 h 865548"/>
                <a:gd name="connsiteX34" fmla="*/ 553579 w 737858"/>
                <a:gd name="connsiteY34" fmla="*/ 267497 h 865548"/>
                <a:gd name="connsiteX35" fmla="*/ 367725 w 737858"/>
                <a:gd name="connsiteY35" fmla="*/ 179216 h 865548"/>
                <a:gd name="connsiteX36" fmla="*/ 184526 w 737858"/>
                <a:gd name="connsiteY36" fmla="*/ 311969 h 865548"/>
                <a:gd name="connsiteX37" fmla="*/ 178552 w 737858"/>
                <a:gd name="connsiteY37" fmla="*/ 433438 h 865548"/>
                <a:gd name="connsiteX38" fmla="*/ 184526 w 737858"/>
                <a:gd name="connsiteY38" fmla="*/ 554907 h 865548"/>
                <a:gd name="connsiteX39" fmla="*/ 366397 w 737858"/>
                <a:gd name="connsiteY39" fmla="*/ 687659 h 865548"/>
                <a:gd name="connsiteX40" fmla="*/ 568182 w 737858"/>
                <a:gd name="connsiteY40" fmla="*/ 655799 h 865548"/>
                <a:gd name="connsiteX41" fmla="*/ 580129 w 737858"/>
                <a:gd name="connsiteY41" fmla="*/ 691642 h 865548"/>
                <a:gd name="connsiteX42" fmla="*/ 367061 w 737858"/>
                <a:gd name="connsiteY42" fmla="*/ 724166 h 86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37858" h="865548">
                  <a:moveTo>
                    <a:pt x="367061" y="865548"/>
                  </a:moveTo>
                  <a:cubicBezTo>
                    <a:pt x="166605" y="865548"/>
                    <a:pt x="32524" y="762665"/>
                    <a:pt x="7965" y="590086"/>
                  </a:cubicBezTo>
                  <a:cubicBezTo>
                    <a:pt x="1327" y="542959"/>
                    <a:pt x="0" y="493177"/>
                    <a:pt x="0" y="432774"/>
                  </a:cubicBezTo>
                  <a:cubicBezTo>
                    <a:pt x="0" y="372371"/>
                    <a:pt x="1327" y="322589"/>
                    <a:pt x="7965" y="275462"/>
                  </a:cubicBezTo>
                  <a:cubicBezTo>
                    <a:pt x="32524" y="102883"/>
                    <a:pt x="166605" y="0"/>
                    <a:pt x="367061" y="0"/>
                  </a:cubicBezTo>
                  <a:cubicBezTo>
                    <a:pt x="580129" y="0"/>
                    <a:pt x="710228" y="90272"/>
                    <a:pt x="733459" y="253558"/>
                  </a:cubicBezTo>
                  <a:cubicBezTo>
                    <a:pt x="746070" y="331882"/>
                    <a:pt x="731468" y="398922"/>
                    <a:pt x="690978" y="446049"/>
                  </a:cubicBezTo>
                  <a:cubicBezTo>
                    <a:pt x="648497" y="495832"/>
                    <a:pt x="578138" y="522382"/>
                    <a:pt x="487202" y="522382"/>
                  </a:cubicBezTo>
                  <a:lnTo>
                    <a:pt x="299357" y="522382"/>
                  </a:lnTo>
                  <a:lnTo>
                    <a:pt x="299357" y="484548"/>
                  </a:lnTo>
                  <a:lnTo>
                    <a:pt x="487202" y="484548"/>
                  </a:lnTo>
                  <a:cubicBezTo>
                    <a:pt x="567518" y="484548"/>
                    <a:pt x="625929" y="463307"/>
                    <a:pt x="661772" y="421490"/>
                  </a:cubicBezTo>
                  <a:cubicBezTo>
                    <a:pt x="694961" y="382328"/>
                    <a:pt x="706909" y="326572"/>
                    <a:pt x="695624" y="258868"/>
                  </a:cubicBezTo>
                  <a:cubicBezTo>
                    <a:pt x="681022" y="157976"/>
                    <a:pt x="612654" y="37835"/>
                    <a:pt x="366397" y="37835"/>
                  </a:cubicBezTo>
                  <a:cubicBezTo>
                    <a:pt x="186518" y="37835"/>
                    <a:pt x="66376" y="128770"/>
                    <a:pt x="44472" y="280772"/>
                  </a:cubicBezTo>
                  <a:cubicBezTo>
                    <a:pt x="38498" y="325908"/>
                    <a:pt x="37171" y="374363"/>
                    <a:pt x="37171" y="432774"/>
                  </a:cubicBezTo>
                  <a:cubicBezTo>
                    <a:pt x="37171" y="491849"/>
                    <a:pt x="38498" y="540304"/>
                    <a:pt x="44472" y="584776"/>
                  </a:cubicBezTo>
                  <a:cubicBezTo>
                    <a:pt x="65712" y="736778"/>
                    <a:pt x="186518" y="827714"/>
                    <a:pt x="366397" y="827714"/>
                  </a:cubicBezTo>
                  <a:cubicBezTo>
                    <a:pt x="454678" y="827714"/>
                    <a:pt x="529020" y="817093"/>
                    <a:pt x="609335" y="794526"/>
                  </a:cubicBezTo>
                  <a:lnTo>
                    <a:pt x="619955" y="831033"/>
                  </a:lnTo>
                  <a:cubicBezTo>
                    <a:pt x="536984" y="854928"/>
                    <a:pt x="458661" y="865548"/>
                    <a:pt x="367061" y="865548"/>
                  </a:cubicBezTo>
                  <a:close/>
                  <a:moveTo>
                    <a:pt x="367061" y="724166"/>
                  </a:moveTo>
                  <a:cubicBezTo>
                    <a:pt x="204439" y="724166"/>
                    <a:pt x="157975" y="634558"/>
                    <a:pt x="147355" y="558889"/>
                  </a:cubicBezTo>
                  <a:cubicBezTo>
                    <a:pt x="140718" y="516408"/>
                    <a:pt x="140718" y="477246"/>
                    <a:pt x="140718" y="432110"/>
                  </a:cubicBezTo>
                  <a:cubicBezTo>
                    <a:pt x="140718" y="386974"/>
                    <a:pt x="140718" y="347812"/>
                    <a:pt x="147355" y="305331"/>
                  </a:cubicBezTo>
                  <a:cubicBezTo>
                    <a:pt x="157975" y="230326"/>
                    <a:pt x="204439" y="140718"/>
                    <a:pt x="367061" y="140718"/>
                  </a:cubicBezTo>
                  <a:cubicBezTo>
                    <a:pt x="451360" y="136735"/>
                    <a:pt x="513753" y="153330"/>
                    <a:pt x="552915" y="189836"/>
                  </a:cubicBezTo>
                  <a:cubicBezTo>
                    <a:pt x="589422" y="223689"/>
                    <a:pt x="591414" y="262850"/>
                    <a:pt x="591414" y="264842"/>
                  </a:cubicBezTo>
                  <a:cubicBezTo>
                    <a:pt x="593404" y="290729"/>
                    <a:pt x="594069" y="329891"/>
                    <a:pt x="570173" y="355777"/>
                  </a:cubicBezTo>
                  <a:cubicBezTo>
                    <a:pt x="554907" y="372371"/>
                    <a:pt x="532338" y="381001"/>
                    <a:pt x="503796" y="381001"/>
                  </a:cubicBezTo>
                  <a:lnTo>
                    <a:pt x="299357" y="381001"/>
                  </a:lnTo>
                  <a:lnTo>
                    <a:pt x="299357" y="343166"/>
                  </a:lnTo>
                  <a:lnTo>
                    <a:pt x="503796" y="343166"/>
                  </a:lnTo>
                  <a:cubicBezTo>
                    <a:pt x="521718" y="343166"/>
                    <a:pt x="534330" y="339183"/>
                    <a:pt x="542295" y="330554"/>
                  </a:cubicBezTo>
                  <a:cubicBezTo>
                    <a:pt x="555570" y="315952"/>
                    <a:pt x="554907" y="287410"/>
                    <a:pt x="553579" y="267497"/>
                  </a:cubicBezTo>
                  <a:cubicBezTo>
                    <a:pt x="553579" y="262850"/>
                    <a:pt x="546277" y="171251"/>
                    <a:pt x="367725" y="179216"/>
                  </a:cubicBezTo>
                  <a:cubicBezTo>
                    <a:pt x="256876" y="179216"/>
                    <a:pt x="197138" y="222361"/>
                    <a:pt x="184526" y="311969"/>
                  </a:cubicBezTo>
                  <a:cubicBezTo>
                    <a:pt x="178552" y="352459"/>
                    <a:pt x="178552" y="389630"/>
                    <a:pt x="178552" y="433438"/>
                  </a:cubicBezTo>
                  <a:cubicBezTo>
                    <a:pt x="178552" y="477246"/>
                    <a:pt x="178552" y="515081"/>
                    <a:pt x="184526" y="554907"/>
                  </a:cubicBezTo>
                  <a:cubicBezTo>
                    <a:pt x="197138" y="644515"/>
                    <a:pt x="256876" y="687659"/>
                    <a:pt x="366397" y="687659"/>
                  </a:cubicBezTo>
                  <a:cubicBezTo>
                    <a:pt x="442730" y="687659"/>
                    <a:pt x="501142" y="678367"/>
                    <a:pt x="568182" y="655799"/>
                  </a:cubicBezTo>
                  <a:lnTo>
                    <a:pt x="580129" y="691642"/>
                  </a:lnTo>
                  <a:cubicBezTo>
                    <a:pt x="509770" y="714874"/>
                    <a:pt x="448041" y="724166"/>
                    <a:pt x="367061" y="724166"/>
                  </a:cubicBezTo>
                  <a:close/>
                </a:path>
              </a:pathLst>
            </a:custGeom>
            <a:solidFill>
              <a:srgbClr val="FFFFFF"/>
            </a:solidFill>
            <a:ln w="6635"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88F9597A-DD79-4513-A4A5-E0444A2CDBF0}"/>
                </a:ext>
              </a:extLst>
            </p:cNvPr>
            <p:cNvSpPr/>
            <p:nvPr/>
          </p:nvSpPr>
          <p:spPr>
            <a:xfrm>
              <a:off x="5790261" y="3008302"/>
              <a:ext cx="737859" cy="866212"/>
            </a:xfrm>
            <a:custGeom>
              <a:avLst/>
              <a:gdLst>
                <a:gd name="connsiteX0" fmla="*/ 370797 w 737859"/>
                <a:gd name="connsiteY0" fmla="*/ 866212 h 866212"/>
                <a:gd name="connsiteX1" fmla="*/ 4400 w 737859"/>
                <a:gd name="connsiteY1" fmla="*/ 612654 h 866212"/>
                <a:gd name="connsiteX2" fmla="*/ 46881 w 737859"/>
                <a:gd name="connsiteY2" fmla="*/ 420163 h 866212"/>
                <a:gd name="connsiteX3" fmla="*/ 250656 w 737859"/>
                <a:gd name="connsiteY3" fmla="*/ 343830 h 866212"/>
                <a:gd name="connsiteX4" fmla="*/ 438501 w 737859"/>
                <a:gd name="connsiteY4" fmla="*/ 343830 h 866212"/>
                <a:gd name="connsiteX5" fmla="*/ 438501 w 737859"/>
                <a:gd name="connsiteY5" fmla="*/ 381664 h 866212"/>
                <a:gd name="connsiteX6" fmla="*/ 250656 w 737859"/>
                <a:gd name="connsiteY6" fmla="*/ 381664 h 866212"/>
                <a:gd name="connsiteX7" fmla="*/ 76086 w 737859"/>
                <a:gd name="connsiteY7" fmla="*/ 444722 h 866212"/>
                <a:gd name="connsiteX8" fmla="*/ 42234 w 737859"/>
                <a:gd name="connsiteY8" fmla="*/ 607344 h 866212"/>
                <a:gd name="connsiteX9" fmla="*/ 371461 w 737859"/>
                <a:gd name="connsiteY9" fmla="*/ 828378 h 866212"/>
                <a:gd name="connsiteX10" fmla="*/ 693387 w 737859"/>
                <a:gd name="connsiteY10" fmla="*/ 585440 h 866212"/>
                <a:gd name="connsiteX11" fmla="*/ 700688 w 737859"/>
                <a:gd name="connsiteY11" fmla="*/ 433438 h 866212"/>
                <a:gd name="connsiteX12" fmla="*/ 693387 w 737859"/>
                <a:gd name="connsiteY12" fmla="*/ 281436 h 866212"/>
                <a:gd name="connsiteX13" fmla="*/ 371461 w 737859"/>
                <a:gd name="connsiteY13" fmla="*/ 38498 h 866212"/>
                <a:gd name="connsiteX14" fmla="*/ 128524 w 737859"/>
                <a:gd name="connsiteY14" fmla="*/ 71687 h 866212"/>
                <a:gd name="connsiteX15" fmla="*/ 117903 w 737859"/>
                <a:gd name="connsiteY15" fmla="*/ 35180 h 866212"/>
                <a:gd name="connsiteX16" fmla="*/ 370797 w 737859"/>
                <a:gd name="connsiteY16" fmla="*/ 0 h 866212"/>
                <a:gd name="connsiteX17" fmla="*/ 729894 w 737859"/>
                <a:gd name="connsiteY17" fmla="*/ 275462 h 866212"/>
                <a:gd name="connsiteX18" fmla="*/ 737859 w 737859"/>
                <a:gd name="connsiteY18" fmla="*/ 432774 h 866212"/>
                <a:gd name="connsiteX19" fmla="*/ 729894 w 737859"/>
                <a:gd name="connsiteY19" fmla="*/ 590086 h 866212"/>
                <a:gd name="connsiteX20" fmla="*/ 370797 w 737859"/>
                <a:gd name="connsiteY20" fmla="*/ 866212 h 866212"/>
                <a:gd name="connsiteX21" fmla="*/ 348230 w 737859"/>
                <a:gd name="connsiteY21" fmla="*/ 725494 h 866212"/>
                <a:gd name="connsiteX22" fmla="*/ 184944 w 737859"/>
                <a:gd name="connsiteY22" fmla="*/ 675712 h 866212"/>
                <a:gd name="connsiteX23" fmla="*/ 146445 w 737859"/>
                <a:gd name="connsiteY23" fmla="*/ 600707 h 866212"/>
                <a:gd name="connsiteX24" fmla="*/ 167022 w 737859"/>
                <a:gd name="connsiteY24" fmla="*/ 509771 h 866212"/>
                <a:gd name="connsiteX25" fmla="*/ 233399 w 737859"/>
                <a:gd name="connsiteY25" fmla="*/ 484548 h 866212"/>
                <a:gd name="connsiteX26" fmla="*/ 437838 w 737859"/>
                <a:gd name="connsiteY26" fmla="*/ 484548 h 866212"/>
                <a:gd name="connsiteX27" fmla="*/ 437838 w 737859"/>
                <a:gd name="connsiteY27" fmla="*/ 522382 h 866212"/>
                <a:gd name="connsiteX28" fmla="*/ 233399 w 737859"/>
                <a:gd name="connsiteY28" fmla="*/ 522382 h 866212"/>
                <a:gd name="connsiteX29" fmla="*/ 194900 w 737859"/>
                <a:gd name="connsiteY29" fmla="*/ 534994 h 866212"/>
                <a:gd name="connsiteX30" fmla="*/ 183616 w 737859"/>
                <a:gd name="connsiteY30" fmla="*/ 598051 h 866212"/>
                <a:gd name="connsiteX31" fmla="*/ 369470 w 737859"/>
                <a:gd name="connsiteY31" fmla="*/ 686332 h 866212"/>
                <a:gd name="connsiteX32" fmla="*/ 552669 w 737859"/>
                <a:gd name="connsiteY32" fmla="*/ 553579 h 866212"/>
                <a:gd name="connsiteX33" fmla="*/ 558643 w 737859"/>
                <a:gd name="connsiteY33" fmla="*/ 432110 h 866212"/>
                <a:gd name="connsiteX34" fmla="*/ 552669 w 737859"/>
                <a:gd name="connsiteY34" fmla="*/ 310642 h 866212"/>
                <a:gd name="connsiteX35" fmla="*/ 370797 w 737859"/>
                <a:gd name="connsiteY35" fmla="*/ 177889 h 866212"/>
                <a:gd name="connsiteX36" fmla="*/ 169013 w 737859"/>
                <a:gd name="connsiteY36" fmla="*/ 209749 h 866212"/>
                <a:gd name="connsiteX37" fmla="*/ 157066 w 737859"/>
                <a:gd name="connsiteY37" fmla="*/ 173906 h 866212"/>
                <a:gd name="connsiteX38" fmla="*/ 370797 w 737859"/>
                <a:gd name="connsiteY38" fmla="*/ 140054 h 866212"/>
                <a:gd name="connsiteX39" fmla="*/ 590504 w 737859"/>
                <a:gd name="connsiteY39" fmla="*/ 305332 h 866212"/>
                <a:gd name="connsiteX40" fmla="*/ 597141 w 737859"/>
                <a:gd name="connsiteY40" fmla="*/ 432110 h 866212"/>
                <a:gd name="connsiteX41" fmla="*/ 590504 w 737859"/>
                <a:gd name="connsiteY41" fmla="*/ 558889 h 866212"/>
                <a:gd name="connsiteX42" fmla="*/ 370797 w 737859"/>
                <a:gd name="connsiteY42" fmla="*/ 723503 h 866212"/>
                <a:gd name="connsiteX43" fmla="*/ 348230 w 737859"/>
                <a:gd name="connsiteY43" fmla="*/ 725494 h 86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859" h="866212">
                  <a:moveTo>
                    <a:pt x="370797" y="866212"/>
                  </a:moveTo>
                  <a:cubicBezTo>
                    <a:pt x="157729" y="866212"/>
                    <a:pt x="27632" y="775940"/>
                    <a:pt x="4400" y="612654"/>
                  </a:cubicBezTo>
                  <a:cubicBezTo>
                    <a:pt x="-8212" y="534330"/>
                    <a:pt x="6391" y="467290"/>
                    <a:pt x="46881" y="420163"/>
                  </a:cubicBezTo>
                  <a:cubicBezTo>
                    <a:pt x="89362" y="370380"/>
                    <a:pt x="159721" y="343830"/>
                    <a:pt x="250656" y="343830"/>
                  </a:cubicBezTo>
                  <a:lnTo>
                    <a:pt x="438501" y="343830"/>
                  </a:lnTo>
                  <a:lnTo>
                    <a:pt x="438501" y="381664"/>
                  </a:lnTo>
                  <a:lnTo>
                    <a:pt x="250656" y="381664"/>
                  </a:lnTo>
                  <a:cubicBezTo>
                    <a:pt x="170341" y="381664"/>
                    <a:pt x="111929" y="402905"/>
                    <a:pt x="76086" y="444722"/>
                  </a:cubicBezTo>
                  <a:cubicBezTo>
                    <a:pt x="42898" y="483884"/>
                    <a:pt x="30951" y="539640"/>
                    <a:pt x="42234" y="607344"/>
                  </a:cubicBezTo>
                  <a:cubicBezTo>
                    <a:pt x="56837" y="708236"/>
                    <a:pt x="125205" y="828378"/>
                    <a:pt x="371461" y="828378"/>
                  </a:cubicBezTo>
                  <a:cubicBezTo>
                    <a:pt x="551341" y="828378"/>
                    <a:pt x="671483" y="737442"/>
                    <a:pt x="693387" y="585440"/>
                  </a:cubicBezTo>
                  <a:cubicBezTo>
                    <a:pt x="699361" y="540304"/>
                    <a:pt x="700688" y="491849"/>
                    <a:pt x="700688" y="433438"/>
                  </a:cubicBezTo>
                  <a:cubicBezTo>
                    <a:pt x="700688" y="374363"/>
                    <a:pt x="699361" y="325908"/>
                    <a:pt x="693387" y="281436"/>
                  </a:cubicBezTo>
                  <a:cubicBezTo>
                    <a:pt x="672146" y="129434"/>
                    <a:pt x="551341" y="38498"/>
                    <a:pt x="371461" y="38498"/>
                  </a:cubicBezTo>
                  <a:cubicBezTo>
                    <a:pt x="283181" y="38498"/>
                    <a:pt x="208839" y="49118"/>
                    <a:pt x="128524" y="71687"/>
                  </a:cubicBezTo>
                  <a:lnTo>
                    <a:pt x="117903" y="35180"/>
                  </a:lnTo>
                  <a:cubicBezTo>
                    <a:pt x="201538" y="11284"/>
                    <a:pt x="279198" y="0"/>
                    <a:pt x="370797" y="0"/>
                  </a:cubicBezTo>
                  <a:cubicBezTo>
                    <a:pt x="571254" y="0"/>
                    <a:pt x="705335" y="102883"/>
                    <a:pt x="729894" y="275462"/>
                  </a:cubicBezTo>
                  <a:cubicBezTo>
                    <a:pt x="736532" y="322589"/>
                    <a:pt x="737859" y="372372"/>
                    <a:pt x="737859" y="432774"/>
                  </a:cubicBezTo>
                  <a:cubicBezTo>
                    <a:pt x="737859" y="493177"/>
                    <a:pt x="736532" y="542959"/>
                    <a:pt x="729894" y="590086"/>
                  </a:cubicBezTo>
                  <a:cubicBezTo>
                    <a:pt x="705998" y="763329"/>
                    <a:pt x="571254" y="866212"/>
                    <a:pt x="370797" y="866212"/>
                  </a:cubicBezTo>
                  <a:close/>
                  <a:moveTo>
                    <a:pt x="348230" y="725494"/>
                  </a:moveTo>
                  <a:cubicBezTo>
                    <a:pt x="275879" y="725494"/>
                    <a:pt x="220787" y="708900"/>
                    <a:pt x="184944" y="675712"/>
                  </a:cubicBezTo>
                  <a:cubicBezTo>
                    <a:pt x="148436" y="641860"/>
                    <a:pt x="146445" y="602698"/>
                    <a:pt x="146445" y="600707"/>
                  </a:cubicBezTo>
                  <a:cubicBezTo>
                    <a:pt x="143790" y="574820"/>
                    <a:pt x="143790" y="535657"/>
                    <a:pt x="167022" y="509771"/>
                  </a:cubicBezTo>
                  <a:cubicBezTo>
                    <a:pt x="182289" y="493177"/>
                    <a:pt x="204856" y="484548"/>
                    <a:pt x="233399" y="484548"/>
                  </a:cubicBezTo>
                  <a:lnTo>
                    <a:pt x="437838" y="484548"/>
                  </a:lnTo>
                  <a:lnTo>
                    <a:pt x="437838" y="522382"/>
                  </a:lnTo>
                  <a:lnTo>
                    <a:pt x="233399" y="522382"/>
                  </a:lnTo>
                  <a:cubicBezTo>
                    <a:pt x="215477" y="522382"/>
                    <a:pt x="202865" y="526365"/>
                    <a:pt x="194900" y="534994"/>
                  </a:cubicBezTo>
                  <a:cubicBezTo>
                    <a:pt x="181625" y="549597"/>
                    <a:pt x="182289" y="578138"/>
                    <a:pt x="183616" y="598051"/>
                  </a:cubicBezTo>
                  <a:cubicBezTo>
                    <a:pt x="183616" y="602698"/>
                    <a:pt x="190918" y="694297"/>
                    <a:pt x="369470" y="686332"/>
                  </a:cubicBezTo>
                  <a:cubicBezTo>
                    <a:pt x="480319" y="686332"/>
                    <a:pt x="540057" y="643187"/>
                    <a:pt x="552669" y="553579"/>
                  </a:cubicBezTo>
                  <a:cubicBezTo>
                    <a:pt x="558643" y="513090"/>
                    <a:pt x="558643" y="475919"/>
                    <a:pt x="558643" y="432110"/>
                  </a:cubicBezTo>
                  <a:cubicBezTo>
                    <a:pt x="558643" y="388302"/>
                    <a:pt x="558643" y="350468"/>
                    <a:pt x="552669" y="310642"/>
                  </a:cubicBezTo>
                  <a:cubicBezTo>
                    <a:pt x="540057" y="221034"/>
                    <a:pt x="480319" y="177889"/>
                    <a:pt x="370797" y="177889"/>
                  </a:cubicBezTo>
                  <a:cubicBezTo>
                    <a:pt x="294465" y="177889"/>
                    <a:pt x="236053" y="187181"/>
                    <a:pt x="169013" y="209749"/>
                  </a:cubicBezTo>
                  <a:lnTo>
                    <a:pt x="157066" y="173906"/>
                  </a:lnTo>
                  <a:cubicBezTo>
                    <a:pt x="228088" y="150011"/>
                    <a:pt x="290482" y="140054"/>
                    <a:pt x="370797" y="140054"/>
                  </a:cubicBezTo>
                  <a:cubicBezTo>
                    <a:pt x="533420" y="140054"/>
                    <a:pt x="579883" y="229662"/>
                    <a:pt x="590504" y="305332"/>
                  </a:cubicBezTo>
                  <a:cubicBezTo>
                    <a:pt x="597141" y="347812"/>
                    <a:pt x="597141" y="386975"/>
                    <a:pt x="597141" y="432110"/>
                  </a:cubicBezTo>
                  <a:cubicBezTo>
                    <a:pt x="597141" y="477246"/>
                    <a:pt x="597141" y="516409"/>
                    <a:pt x="590504" y="558889"/>
                  </a:cubicBezTo>
                  <a:cubicBezTo>
                    <a:pt x="579883" y="633895"/>
                    <a:pt x="533420" y="723503"/>
                    <a:pt x="370797" y="723503"/>
                  </a:cubicBezTo>
                  <a:cubicBezTo>
                    <a:pt x="363496" y="725494"/>
                    <a:pt x="355531" y="725494"/>
                    <a:pt x="348230" y="725494"/>
                  </a:cubicBezTo>
                  <a:close/>
                </a:path>
              </a:pathLst>
            </a:custGeom>
            <a:solidFill>
              <a:srgbClr val="FFFFFF"/>
            </a:solidFill>
            <a:ln w="6635"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8C517F1A-C390-4048-A2F7-90BADC6287E9}"/>
                </a:ext>
              </a:extLst>
            </p:cNvPr>
            <p:cNvSpPr/>
            <p:nvPr/>
          </p:nvSpPr>
          <p:spPr>
            <a:xfrm>
              <a:off x="-244928" y="3240619"/>
              <a:ext cx="2324501" cy="37834"/>
            </a:xfrm>
            <a:custGeom>
              <a:avLst/>
              <a:gdLst>
                <a:gd name="connsiteX0" fmla="*/ 0 w 2324501"/>
                <a:gd name="connsiteY0" fmla="*/ 0 h 37834"/>
                <a:gd name="connsiteX1" fmla="*/ 2324502 w 2324501"/>
                <a:gd name="connsiteY1" fmla="*/ 0 h 37834"/>
                <a:gd name="connsiteX2" fmla="*/ 2324502 w 2324501"/>
                <a:gd name="connsiteY2" fmla="*/ 37834 h 37834"/>
                <a:gd name="connsiteX3" fmla="*/ 0 w 2324501"/>
                <a:gd name="connsiteY3" fmla="*/ 37834 h 37834"/>
              </a:gdLst>
              <a:ahLst/>
              <a:cxnLst>
                <a:cxn ang="0">
                  <a:pos x="connsiteX0" y="connsiteY0"/>
                </a:cxn>
                <a:cxn ang="0">
                  <a:pos x="connsiteX1" y="connsiteY1"/>
                </a:cxn>
                <a:cxn ang="0">
                  <a:pos x="connsiteX2" y="connsiteY2"/>
                </a:cxn>
                <a:cxn ang="0">
                  <a:pos x="connsiteX3" y="connsiteY3"/>
                </a:cxn>
              </a:cxnLst>
              <a:rect l="l" t="t" r="r" b="b"/>
              <a:pathLst>
                <a:path w="2324501" h="37834">
                  <a:moveTo>
                    <a:pt x="0" y="0"/>
                  </a:moveTo>
                  <a:lnTo>
                    <a:pt x="2324502" y="0"/>
                  </a:lnTo>
                  <a:lnTo>
                    <a:pt x="2324502" y="37834"/>
                  </a:lnTo>
                  <a:lnTo>
                    <a:pt x="0" y="37834"/>
                  </a:lnTo>
                </a:path>
              </a:pathLst>
            </a:custGeom>
            <a:solidFill>
              <a:srgbClr val="FFFFFF"/>
            </a:solidFill>
            <a:ln w="6635"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CAE7855-4660-4B96-A187-F6BCFDA001D5}"/>
                </a:ext>
              </a:extLst>
            </p:cNvPr>
            <p:cNvSpPr/>
            <p:nvPr/>
          </p:nvSpPr>
          <p:spPr>
            <a:xfrm>
              <a:off x="-244928" y="3382001"/>
              <a:ext cx="2324501" cy="37834"/>
            </a:xfrm>
            <a:custGeom>
              <a:avLst/>
              <a:gdLst>
                <a:gd name="connsiteX0" fmla="*/ 0 w 2324501"/>
                <a:gd name="connsiteY0" fmla="*/ 0 h 37834"/>
                <a:gd name="connsiteX1" fmla="*/ 2324502 w 2324501"/>
                <a:gd name="connsiteY1" fmla="*/ 0 h 37834"/>
                <a:gd name="connsiteX2" fmla="*/ 2324502 w 2324501"/>
                <a:gd name="connsiteY2" fmla="*/ 37835 h 37834"/>
                <a:gd name="connsiteX3" fmla="*/ 0 w 2324501"/>
                <a:gd name="connsiteY3" fmla="*/ 37835 h 37834"/>
              </a:gdLst>
              <a:ahLst/>
              <a:cxnLst>
                <a:cxn ang="0">
                  <a:pos x="connsiteX0" y="connsiteY0"/>
                </a:cxn>
                <a:cxn ang="0">
                  <a:pos x="connsiteX1" y="connsiteY1"/>
                </a:cxn>
                <a:cxn ang="0">
                  <a:pos x="connsiteX2" y="connsiteY2"/>
                </a:cxn>
                <a:cxn ang="0">
                  <a:pos x="connsiteX3" y="connsiteY3"/>
                </a:cxn>
              </a:cxnLst>
              <a:rect l="l" t="t" r="r" b="b"/>
              <a:pathLst>
                <a:path w="2324501" h="37834">
                  <a:moveTo>
                    <a:pt x="0" y="0"/>
                  </a:moveTo>
                  <a:lnTo>
                    <a:pt x="2324502" y="0"/>
                  </a:lnTo>
                  <a:lnTo>
                    <a:pt x="2324502" y="37835"/>
                  </a:lnTo>
                  <a:lnTo>
                    <a:pt x="0" y="37835"/>
                  </a:lnTo>
                </a:path>
              </a:pathLst>
            </a:custGeom>
            <a:solidFill>
              <a:srgbClr val="FFFFFF"/>
            </a:solidFill>
            <a:ln w="6635" cap="flat">
              <a:noFill/>
              <a:prstDash val="solid"/>
              <a:miter/>
            </a:ln>
          </p:spPr>
          <p:txBody>
            <a:bodyPr rtlCol="0" anchor="ctr"/>
            <a:lstStyle/>
            <a:p>
              <a:endParaRPr lang="nl-NL"/>
            </a:p>
          </p:txBody>
        </p:sp>
        <p:grpSp>
          <p:nvGrpSpPr>
            <p:cNvPr id="20" name="Graphic 6">
              <a:extLst>
                <a:ext uri="{FF2B5EF4-FFF2-40B4-BE49-F238E27FC236}">
                  <a16:creationId xmlns:a16="http://schemas.microsoft.com/office/drawing/2014/main" id="{0174F7AE-5745-4EEE-B149-5E62DDDE676A}"/>
                </a:ext>
              </a:extLst>
            </p:cNvPr>
            <p:cNvGrpSpPr/>
            <p:nvPr/>
          </p:nvGrpSpPr>
          <p:grpSpPr>
            <a:xfrm>
              <a:off x="9594046" y="-213608"/>
              <a:ext cx="2670985" cy="4088122"/>
              <a:chOff x="9594046" y="-213608"/>
              <a:chExt cx="2670985" cy="4088122"/>
            </a:xfrm>
            <a:solidFill>
              <a:srgbClr val="FFFFFF"/>
            </a:solidFill>
          </p:grpSpPr>
          <p:sp>
            <p:nvSpPr>
              <p:cNvPr id="21" name="Vrije vorm: vorm 20">
                <a:extLst>
                  <a:ext uri="{FF2B5EF4-FFF2-40B4-BE49-F238E27FC236}">
                    <a16:creationId xmlns:a16="http://schemas.microsoft.com/office/drawing/2014/main" id="{DCC43CA8-5D7D-47AB-92F0-2C5272B56AD0}"/>
                  </a:ext>
                </a:extLst>
              </p:cNvPr>
              <p:cNvSpPr/>
              <p:nvPr/>
            </p:nvSpPr>
            <p:spPr>
              <a:xfrm>
                <a:off x="9735427" y="-213608"/>
                <a:ext cx="2529604" cy="3946740"/>
              </a:xfrm>
              <a:custGeom>
                <a:avLst/>
                <a:gdLst>
                  <a:gd name="connsiteX0" fmla="*/ 225680 w 2529604"/>
                  <a:gd name="connsiteY0" fmla="*/ 3908906 h 3946740"/>
                  <a:gd name="connsiteX1" fmla="*/ 43808 w 2529604"/>
                  <a:gd name="connsiteY1" fmla="*/ 3776153 h 3946740"/>
                  <a:gd name="connsiteX2" fmla="*/ 37835 w 2529604"/>
                  <a:gd name="connsiteY2" fmla="*/ 3647383 h 3946740"/>
                  <a:gd name="connsiteX3" fmla="*/ 37835 w 2529604"/>
                  <a:gd name="connsiteY3" fmla="*/ 0 h 3946740"/>
                  <a:gd name="connsiteX4" fmla="*/ 0 w 2529604"/>
                  <a:gd name="connsiteY4" fmla="*/ 0 h 3946740"/>
                  <a:gd name="connsiteX5" fmla="*/ 0 w 2529604"/>
                  <a:gd name="connsiteY5" fmla="*/ 3647383 h 3946740"/>
                  <a:gd name="connsiteX6" fmla="*/ 6638 w 2529604"/>
                  <a:gd name="connsiteY6" fmla="*/ 3781464 h 3946740"/>
                  <a:gd name="connsiteX7" fmla="*/ 226343 w 2529604"/>
                  <a:gd name="connsiteY7" fmla="*/ 3946741 h 3946740"/>
                  <a:gd name="connsiteX8" fmla="*/ 226343 w 2529604"/>
                  <a:gd name="connsiteY8" fmla="*/ 3946741 h 3946740"/>
                  <a:gd name="connsiteX9" fmla="*/ 2529605 w 2529604"/>
                  <a:gd name="connsiteY9" fmla="*/ 3946741 h 3946740"/>
                  <a:gd name="connsiteX10" fmla="*/ 2529605 w 2529604"/>
                  <a:gd name="connsiteY10" fmla="*/ 3908906 h 3946740"/>
                  <a:gd name="connsiteX11" fmla="*/ 225680 w 2529604"/>
                  <a:gd name="connsiteY11" fmla="*/ 3908906 h 3946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604" h="3946740">
                    <a:moveTo>
                      <a:pt x="225680" y="3908906"/>
                    </a:moveTo>
                    <a:cubicBezTo>
                      <a:pt x="115495" y="3908906"/>
                      <a:pt x="55756" y="3865762"/>
                      <a:pt x="43808" y="3776153"/>
                    </a:cubicBezTo>
                    <a:cubicBezTo>
                      <a:pt x="37835" y="3736328"/>
                      <a:pt x="37835" y="3691191"/>
                      <a:pt x="37835" y="3647383"/>
                    </a:cubicBezTo>
                    <a:lnTo>
                      <a:pt x="37835" y="0"/>
                    </a:lnTo>
                    <a:lnTo>
                      <a:pt x="0" y="0"/>
                    </a:lnTo>
                    <a:lnTo>
                      <a:pt x="0" y="3647383"/>
                    </a:lnTo>
                    <a:cubicBezTo>
                      <a:pt x="0" y="3692519"/>
                      <a:pt x="0" y="3738982"/>
                      <a:pt x="6638" y="3781464"/>
                    </a:cubicBezTo>
                    <a:cubicBezTo>
                      <a:pt x="17258" y="3856469"/>
                      <a:pt x="63721" y="3946741"/>
                      <a:pt x="226343" y="3946741"/>
                    </a:cubicBezTo>
                    <a:lnTo>
                      <a:pt x="226343" y="3946741"/>
                    </a:lnTo>
                    <a:lnTo>
                      <a:pt x="2529605" y="3946741"/>
                    </a:lnTo>
                    <a:lnTo>
                      <a:pt x="2529605" y="3908906"/>
                    </a:lnTo>
                    <a:lnTo>
                      <a:pt x="225680" y="3908906"/>
                    </a:lnTo>
                    <a:close/>
                  </a:path>
                </a:pathLst>
              </a:custGeom>
              <a:solidFill>
                <a:srgbClr val="FFFFFF"/>
              </a:solidFill>
              <a:ln w="6635"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687685E8-AFB9-4C04-967C-0900349BDC41}"/>
                  </a:ext>
                </a:extLst>
              </p:cNvPr>
              <p:cNvSpPr/>
              <p:nvPr/>
            </p:nvSpPr>
            <p:spPr>
              <a:xfrm>
                <a:off x="9594046" y="-213608"/>
                <a:ext cx="2670322" cy="4088122"/>
              </a:xfrm>
              <a:custGeom>
                <a:avLst/>
                <a:gdLst>
                  <a:gd name="connsiteX0" fmla="*/ 367061 w 2670322"/>
                  <a:gd name="connsiteY0" fmla="*/ 4050288 h 4088122"/>
                  <a:gd name="connsiteX1" fmla="*/ 45135 w 2670322"/>
                  <a:gd name="connsiteY1" fmla="*/ 3807350 h 4088122"/>
                  <a:gd name="connsiteX2" fmla="*/ 37834 w 2670322"/>
                  <a:gd name="connsiteY2" fmla="*/ 3671942 h 4088122"/>
                  <a:gd name="connsiteX3" fmla="*/ 37834 w 2670322"/>
                  <a:gd name="connsiteY3" fmla="*/ 0 h 4088122"/>
                  <a:gd name="connsiteX4" fmla="*/ 0 w 2670322"/>
                  <a:gd name="connsiteY4" fmla="*/ 0 h 4088122"/>
                  <a:gd name="connsiteX5" fmla="*/ 0 w 2670322"/>
                  <a:gd name="connsiteY5" fmla="*/ 3671942 h 4088122"/>
                  <a:gd name="connsiteX6" fmla="*/ 7965 w 2670322"/>
                  <a:gd name="connsiteY6" fmla="*/ 3812661 h 4088122"/>
                  <a:gd name="connsiteX7" fmla="*/ 367061 w 2670322"/>
                  <a:gd name="connsiteY7" fmla="*/ 4088123 h 4088122"/>
                  <a:gd name="connsiteX8" fmla="*/ 367061 w 2670322"/>
                  <a:gd name="connsiteY8" fmla="*/ 4088123 h 4088122"/>
                  <a:gd name="connsiteX9" fmla="*/ 2670322 w 2670322"/>
                  <a:gd name="connsiteY9" fmla="*/ 4088123 h 4088122"/>
                  <a:gd name="connsiteX10" fmla="*/ 2670322 w 2670322"/>
                  <a:gd name="connsiteY10" fmla="*/ 4050288 h 4088122"/>
                  <a:gd name="connsiteX11" fmla="*/ 367061 w 2670322"/>
                  <a:gd name="connsiteY11" fmla="*/ 4050288 h 4088122"/>
                  <a:gd name="connsiteX12" fmla="*/ 367061 w 2670322"/>
                  <a:gd name="connsiteY12" fmla="*/ 4050288 h 40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70322" h="4088122">
                    <a:moveTo>
                      <a:pt x="367061" y="4050288"/>
                    </a:moveTo>
                    <a:cubicBezTo>
                      <a:pt x="187181" y="4050288"/>
                      <a:pt x="67040" y="3959352"/>
                      <a:pt x="45135" y="3807350"/>
                    </a:cubicBezTo>
                    <a:cubicBezTo>
                      <a:pt x="38498" y="3760223"/>
                      <a:pt x="37834" y="3702475"/>
                      <a:pt x="37834" y="3671942"/>
                    </a:cubicBezTo>
                    <a:lnTo>
                      <a:pt x="37834" y="0"/>
                    </a:lnTo>
                    <a:lnTo>
                      <a:pt x="0" y="0"/>
                    </a:lnTo>
                    <a:lnTo>
                      <a:pt x="0" y="3671942"/>
                    </a:lnTo>
                    <a:cubicBezTo>
                      <a:pt x="0" y="3703139"/>
                      <a:pt x="1327" y="3762878"/>
                      <a:pt x="7965" y="3812661"/>
                    </a:cubicBezTo>
                    <a:cubicBezTo>
                      <a:pt x="32524" y="3985239"/>
                      <a:pt x="166605" y="4088123"/>
                      <a:pt x="367061" y="4088123"/>
                    </a:cubicBezTo>
                    <a:lnTo>
                      <a:pt x="367061" y="4088123"/>
                    </a:lnTo>
                    <a:lnTo>
                      <a:pt x="2670322" y="4088123"/>
                    </a:lnTo>
                    <a:lnTo>
                      <a:pt x="2670322" y="4050288"/>
                    </a:lnTo>
                    <a:lnTo>
                      <a:pt x="367061" y="4050288"/>
                    </a:lnTo>
                    <a:lnTo>
                      <a:pt x="367061" y="4050288"/>
                    </a:lnTo>
                    <a:close/>
                  </a:path>
                </a:pathLst>
              </a:custGeom>
              <a:solidFill>
                <a:srgbClr val="FFFFFF"/>
              </a:solidFill>
              <a:ln w="6635" cap="flat">
                <a:noFill/>
                <a:prstDash val="solid"/>
                <a:miter/>
              </a:ln>
            </p:spPr>
            <p:txBody>
              <a:bodyPr rtlCol="0" anchor="ctr"/>
              <a:lstStyle/>
              <a:p>
                <a:endParaRPr lang="nl-NL"/>
              </a:p>
            </p:txBody>
          </p:sp>
        </p:grpSp>
      </p:grpSp>
      <p:pic>
        <p:nvPicPr>
          <p:cNvPr id="26" name="Graphic 25">
            <a:extLst>
              <a:ext uri="{FF2B5EF4-FFF2-40B4-BE49-F238E27FC236}">
                <a16:creationId xmlns:a16="http://schemas.microsoft.com/office/drawing/2014/main" id="{04DC0743-9DDC-4086-98F1-CB4BBF4DDC7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057399" y="2755894"/>
            <a:ext cx="7903032" cy="1791620"/>
          </a:xfrm>
          <a:prstGeom prst="rect">
            <a:avLst/>
          </a:prstGeom>
        </p:spPr>
      </p:pic>
    </p:spTree>
    <p:extLst>
      <p:ext uri="{BB962C8B-B14F-4D97-AF65-F5344CB8AC3E}">
        <p14:creationId xmlns:p14="http://schemas.microsoft.com/office/powerpoint/2010/main" val="1601978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ox(out)">
                                      <p:cBhvr>
                                        <p:cTn id="7" dur="2000"/>
                                        <p:tgtEl>
                                          <p:spTgt spid="23"/>
                                        </p:tgtEl>
                                      </p:cBhvr>
                                    </p:animEffect>
                                  </p:childTnLst>
                                  <p:subTnLst>
                                    <p:set>
                                      <p:cBhvr override="childStyle">
                                        <p:cTn dur="1" fill="hold" display="0" masterRel="sameClick" afterEffect="1">
                                          <p:stCondLst>
                                            <p:cond evt="end" delay="0">
                                              <p:tn val="5"/>
                                            </p:cond>
                                          </p:stCondLst>
                                        </p:cTn>
                                        <p:tgtEl>
                                          <p:spTgt spid="2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Logo animatie in PowerPoint (EN)">
    <p:bg>
      <p:bgPr>
        <a:solidFill>
          <a:schemeClr val="accent1"/>
        </a:solidFill>
        <a:effectLst/>
      </p:bgPr>
    </p:bg>
    <p:spTree>
      <p:nvGrpSpPr>
        <p:cNvPr id="1" name=""/>
        <p:cNvGrpSpPr/>
        <p:nvPr/>
      </p:nvGrpSpPr>
      <p:grpSpPr>
        <a:xfrm>
          <a:off x="0" y="0"/>
          <a:ext cx="0" cy="0"/>
          <a:chOff x="0" y="0"/>
          <a:chExt cx="0" cy="0"/>
        </a:xfrm>
      </p:grpSpPr>
      <p:grpSp>
        <p:nvGrpSpPr>
          <p:cNvPr id="23" name="Logo compleet">
            <a:extLst>
              <a:ext uri="{FF2B5EF4-FFF2-40B4-BE49-F238E27FC236}">
                <a16:creationId xmlns:a16="http://schemas.microsoft.com/office/drawing/2014/main" id="{E88A1A8D-D395-49D1-ACC5-D6211831C203}"/>
              </a:ext>
            </a:extLst>
          </p:cNvPr>
          <p:cNvGrpSpPr/>
          <p:nvPr userDrawn="1"/>
        </p:nvGrpSpPr>
        <p:grpSpPr>
          <a:xfrm>
            <a:off x="-244928" y="-257152"/>
            <a:ext cx="12509959" cy="7339636"/>
            <a:chOff x="-244928" y="-257152"/>
            <a:chExt cx="12509959" cy="7339636"/>
          </a:xfrm>
        </p:grpSpPr>
        <p:sp>
          <p:nvSpPr>
            <p:cNvPr id="10" name="Vrije vorm: vorm 9">
              <a:extLst>
                <a:ext uri="{FF2B5EF4-FFF2-40B4-BE49-F238E27FC236}">
                  <a16:creationId xmlns:a16="http://schemas.microsoft.com/office/drawing/2014/main" id="{EA4CD4C2-3721-4462-9019-090AAB19184F}"/>
                </a:ext>
              </a:extLst>
            </p:cNvPr>
            <p:cNvSpPr/>
            <p:nvPr/>
          </p:nvSpPr>
          <p:spPr>
            <a:xfrm>
              <a:off x="6730568" y="3008302"/>
              <a:ext cx="734122" cy="4074182"/>
            </a:xfrm>
            <a:custGeom>
              <a:avLst/>
              <a:gdLst>
                <a:gd name="connsiteX0" fmla="*/ 178553 w 734122"/>
                <a:gd name="connsiteY0" fmla="*/ 4074183 h 4074182"/>
                <a:gd name="connsiteX1" fmla="*/ 140718 w 734122"/>
                <a:gd name="connsiteY1" fmla="*/ 4074183 h 4074182"/>
                <a:gd name="connsiteX2" fmla="*/ 140718 w 734122"/>
                <a:gd name="connsiteY2" fmla="*/ 432774 h 4074182"/>
                <a:gd name="connsiteX3" fmla="*/ 147355 w 734122"/>
                <a:gd name="connsiteY3" fmla="*/ 305995 h 4074182"/>
                <a:gd name="connsiteX4" fmla="*/ 367061 w 734122"/>
                <a:gd name="connsiteY4" fmla="*/ 141382 h 4074182"/>
                <a:gd name="connsiteX5" fmla="*/ 586768 w 734122"/>
                <a:gd name="connsiteY5" fmla="*/ 306659 h 4074182"/>
                <a:gd name="connsiteX6" fmla="*/ 593405 w 734122"/>
                <a:gd name="connsiteY6" fmla="*/ 433438 h 4074182"/>
                <a:gd name="connsiteX7" fmla="*/ 586768 w 734122"/>
                <a:gd name="connsiteY7" fmla="*/ 560217 h 4074182"/>
                <a:gd name="connsiteX8" fmla="*/ 367061 w 734122"/>
                <a:gd name="connsiteY8" fmla="*/ 724830 h 4074182"/>
                <a:gd name="connsiteX9" fmla="*/ 298694 w 734122"/>
                <a:gd name="connsiteY9" fmla="*/ 718857 h 4074182"/>
                <a:gd name="connsiteX10" fmla="*/ 305995 w 734122"/>
                <a:gd name="connsiteY10" fmla="*/ 681686 h 4074182"/>
                <a:gd name="connsiteX11" fmla="*/ 367061 w 734122"/>
                <a:gd name="connsiteY11" fmla="*/ 686996 h 4074182"/>
                <a:gd name="connsiteX12" fmla="*/ 548933 w 734122"/>
                <a:gd name="connsiteY12" fmla="*/ 554243 h 4074182"/>
                <a:gd name="connsiteX13" fmla="*/ 554907 w 734122"/>
                <a:gd name="connsiteY13" fmla="*/ 432774 h 4074182"/>
                <a:gd name="connsiteX14" fmla="*/ 548933 w 734122"/>
                <a:gd name="connsiteY14" fmla="*/ 311305 h 4074182"/>
                <a:gd name="connsiteX15" fmla="*/ 367061 w 734122"/>
                <a:gd name="connsiteY15" fmla="*/ 178552 h 4074182"/>
                <a:gd name="connsiteX16" fmla="*/ 185190 w 734122"/>
                <a:gd name="connsiteY16" fmla="*/ 311305 h 4074182"/>
                <a:gd name="connsiteX17" fmla="*/ 179216 w 734122"/>
                <a:gd name="connsiteY17" fmla="*/ 432774 h 4074182"/>
                <a:gd name="connsiteX18" fmla="*/ 179216 w 734122"/>
                <a:gd name="connsiteY18" fmla="*/ 4074183 h 4074182"/>
                <a:gd name="connsiteX19" fmla="*/ 37834 w 734122"/>
                <a:gd name="connsiteY19" fmla="*/ 4074183 h 4074182"/>
                <a:gd name="connsiteX20" fmla="*/ 0 w 734122"/>
                <a:gd name="connsiteY20" fmla="*/ 4074183 h 4074182"/>
                <a:gd name="connsiteX21" fmla="*/ 0 w 734122"/>
                <a:gd name="connsiteY21" fmla="*/ 432774 h 4074182"/>
                <a:gd name="connsiteX22" fmla="*/ 7965 w 734122"/>
                <a:gd name="connsiteY22" fmla="*/ 275462 h 4074182"/>
                <a:gd name="connsiteX23" fmla="*/ 367061 w 734122"/>
                <a:gd name="connsiteY23" fmla="*/ 0 h 4074182"/>
                <a:gd name="connsiteX24" fmla="*/ 726158 w 734122"/>
                <a:gd name="connsiteY24" fmla="*/ 275462 h 4074182"/>
                <a:gd name="connsiteX25" fmla="*/ 734123 w 734122"/>
                <a:gd name="connsiteY25" fmla="*/ 432774 h 4074182"/>
                <a:gd name="connsiteX26" fmla="*/ 726158 w 734122"/>
                <a:gd name="connsiteY26" fmla="*/ 590086 h 4074182"/>
                <a:gd name="connsiteX27" fmla="*/ 367061 w 734122"/>
                <a:gd name="connsiteY27" fmla="*/ 865548 h 4074182"/>
                <a:gd name="connsiteX28" fmla="*/ 300021 w 734122"/>
                <a:gd name="connsiteY28" fmla="*/ 861566 h 4074182"/>
                <a:gd name="connsiteX29" fmla="*/ 304668 w 734122"/>
                <a:gd name="connsiteY29" fmla="*/ 823731 h 4074182"/>
                <a:gd name="connsiteX30" fmla="*/ 366397 w 734122"/>
                <a:gd name="connsiteY30" fmla="*/ 827714 h 4074182"/>
                <a:gd name="connsiteX31" fmla="*/ 688323 w 734122"/>
                <a:gd name="connsiteY31" fmla="*/ 584776 h 4074182"/>
                <a:gd name="connsiteX32" fmla="*/ 695624 w 734122"/>
                <a:gd name="connsiteY32" fmla="*/ 432774 h 4074182"/>
                <a:gd name="connsiteX33" fmla="*/ 688323 w 734122"/>
                <a:gd name="connsiteY33" fmla="*/ 280772 h 4074182"/>
                <a:gd name="connsiteX34" fmla="*/ 366397 w 734122"/>
                <a:gd name="connsiteY34" fmla="*/ 37835 h 4074182"/>
                <a:gd name="connsiteX35" fmla="*/ 44472 w 734122"/>
                <a:gd name="connsiteY35" fmla="*/ 280772 h 4074182"/>
                <a:gd name="connsiteX36" fmla="*/ 37171 w 734122"/>
                <a:gd name="connsiteY36" fmla="*/ 432774 h 4074182"/>
                <a:gd name="connsiteX37" fmla="*/ 37171 w 734122"/>
                <a:gd name="connsiteY37" fmla="*/ 4074183 h 40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34122" h="4074182">
                  <a:moveTo>
                    <a:pt x="178553" y="4074183"/>
                  </a:moveTo>
                  <a:lnTo>
                    <a:pt x="140718" y="4074183"/>
                  </a:lnTo>
                  <a:lnTo>
                    <a:pt x="140718" y="432774"/>
                  </a:lnTo>
                  <a:cubicBezTo>
                    <a:pt x="140718" y="387638"/>
                    <a:pt x="140718" y="348476"/>
                    <a:pt x="147355" y="305995"/>
                  </a:cubicBezTo>
                  <a:cubicBezTo>
                    <a:pt x="157975" y="230990"/>
                    <a:pt x="204439" y="141382"/>
                    <a:pt x="367061" y="141382"/>
                  </a:cubicBezTo>
                  <a:cubicBezTo>
                    <a:pt x="529683" y="141382"/>
                    <a:pt x="576147" y="230990"/>
                    <a:pt x="586768" y="306659"/>
                  </a:cubicBezTo>
                  <a:cubicBezTo>
                    <a:pt x="593405" y="349140"/>
                    <a:pt x="593405" y="388302"/>
                    <a:pt x="593405" y="433438"/>
                  </a:cubicBezTo>
                  <a:cubicBezTo>
                    <a:pt x="593405" y="478574"/>
                    <a:pt x="593405" y="517736"/>
                    <a:pt x="586768" y="560217"/>
                  </a:cubicBezTo>
                  <a:cubicBezTo>
                    <a:pt x="576147" y="635222"/>
                    <a:pt x="529683" y="724830"/>
                    <a:pt x="367061" y="724830"/>
                  </a:cubicBezTo>
                  <a:cubicBezTo>
                    <a:pt x="342502" y="724830"/>
                    <a:pt x="319270" y="722839"/>
                    <a:pt x="298694" y="718857"/>
                  </a:cubicBezTo>
                  <a:lnTo>
                    <a:pt x="305995" y="681686"/>
                  </a:lnTo>
                  <a:cubicBezTo>
                    <a:pt x="323916" y="685004"/>
                    <a:pt x="344494" y="686996"/>
                    <a:pt x="367061" y="686996"/>
                  </a:cubicBezTo>
                  <a:cubicBezTo>
                    <a:pt x="477247" y="686996"/>
                    <a:pt x="536985" y="643851"/>
                    <a:pt x="548933" y="554243"/>
                  </a:cubicBezTo>
                  <a:cubicBezTo>
                    <a:pt x="554907" y="513753"/>
                    <a:pt x="554907" y="476583"/>
                    <a:pt x="554907" y="432774"/>
                  </a:cubicBezTo>
                  <a:cubicBezTo>
                    <a:pt x="554907" y="388966"/>
                    <a:pt x="554907" y="351131"/>
                    <a:pt x="548933" y="311305"/>
                  </a:cubicBezTo>
                  <a:cubicBezTo>
                    <a:pt x="536321" y="221697"/>
                    <a:pt x="476582" y="178552"/>
                    <a:pt x="367061" y="178552"/>
                  </a:cubicBezTo>
                  <a:cubicBezTo>
                    <a:pt x="256876" y="178552"/>
                    <a:pt x="197138" y="221697"/>
                    <a:pt x="185190" y="311305"/>
                  </a:cubicBezTo>
                  <a:cubicBezTo>
                    <a:pt x="179216" y="351795"/>
                    <a:pt x="179216" y="388966"/>
                    <a:pt x="179216" y="432774"/>
                  </a:cubicBezTo>
                  <a:lnTo>
                    <a:pt x="179216" y="4074183"/>
                  </a:lnTo>
                  <a:close/>
                  <a:moveTo>
                    <a:pt x="37834" y="4074183"/>
                  </a:moveTo>
                  <a:lnTo>
                    <a:pt x="0" y="4074183"/>
                  </a:lnTo>
                  <a:lnTo>
                    <a:pt x="0" y="432774"/>
                  </a:lnTo>
                  <a:cubicBezTo>
                    <a:pt x="0" y="372372"/>
                    <a:pt x="1327" y="322589"/>
                    <a:pt x="7965" y="275462"/>
                  </a:cubicBezTo>
                  <a:cubicBezTo>
                    <a:pt x="32525" y="102883"/>
                    <a:pt x="166605" y="0"/>
                    <a:pt x="367061" y="0"/>
                  </a:cubicBezTo>
                  <a:cubicBezTo>
                    <a:pt x="567518" y="0"/>
                    <a:pt x="701598" y="102883"/>
                    <a:pt x="726158" y="275462"/>
                  </a:cubicBezTo>
                  <a:cubicBezTo>
                    <a:pt x="732796" y="322589"/>
                    <a:pt x="734123" y="372372"/>
                    <a:pt x="734123" y="432774"/>
                  </a:cubicBezTo>
                  <a:cubicBezTo>
                    <a:pt x="734123" y="493177"/>
                    <a:pt x="732796" y="542959"/>
                    <a:pt x="726158" y="590086"/>
                  </a:cubicBezTo>
                  <a:cubicBezTo>
                    <a:pt x="701598" y="762665"/>
                    <a:pt x="567518" y="865548"/>
                    <a:pt x="367061" y="865548"/>
                  </a:cubicBezTo>
                  <a:cubicBezTo>
                    <a:pt x="343829" y="865548"/>
                    <a:pt x="321926" y="864221"/>
                    <a:pt x="300021" y="861566"/>
                  </a:cubicBezTo>
                  <a:lnTo>
                    <a:pt x="304668" y="823731"/>
                  </a:lnTo>
                  <a:cubicBezTo>
                    <a:pt x="324581" y="826386"/>
                    <a:pt x="345157" y="827714"/>
                    <a:pt x="366397" y="827714"/>
                  </a:cubicBezTo>
                  <a:cubicBezTo>
                    <a:pt x="546277" y="827714"/>
                    <a:pt x="666419" y="736778"/>
                    <a:pt x="688323" y="584776"/>
                  </a:cubicBezTo>
                  <a:cubicBezTo>
                    <a:pt x="694297" y="539640"/>
                    <a:pt x="695624" y="491186"/>
                    <a:pt x="695624" y="432774"/>
                  </a:cubicBezTo>
                  <a:cubicBezTo>
                    <a:pt x="695624" y="374363"/>
                    <a:pt x="694297" y="325245"/>
                    <a:pt x="688323" y="280772"/>
                  </a:cubicBezTo>
                  <a:cubicBezTo>
                    <a:pt x="667083" y="128770"/>
                    <a:pt x="546277" y="37835"/>
                    <a:pt x="366397" y="37835"/>
                  </a:cubicBezTo>
                  <a:cubicBezTo>
                    <a:pt x="186518" y="37835"/>
                    <a:pt x="66376" y="128770"/>
                    <a:pt x="44472" y="280772"/>
                  </a:cubicBezTo>
                  <a:cubicBezTo>
                    <a:pt x="38498" y="325908"/>
                    <a:pt x="37171" y="374363"/>
                    <a:pt x="37171" y="432774"/>
                  </a:cubicBezTo>
                  <a:lnTo>
                    <a:pt x="37171" y="4074183"/>
                  </a:lnTo>
                  <a:close/>
                </a:path>
              </a:pathLst>
            </a:custGeom>
            <a:solidFill>
              <a:srgbClr val="FFFFFF"/>
            </a:solidFill>
            <a:ln w="6635"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FD4ABA49-FA69-4637-9752-2DB63D193E82}"/>
                </a:ext>
              </a:extLst>
            </p:cNvPr>
            <p:cNvSpPr/>
            <p:nvPr/>
          </p:nvSpPr>
          <p:spPr>
            <a:xfrm>
              <a:off x="7679087" y="3008302"/>
              <a:ext cx="734122" cy="4074182"/>
            </a:xfrm>
            <a:custGeom>
              <a:avLst/>
              <a:gdLst>
                <a:gd name="connsiteX0" fmla="*/ 178552 w 734122"/>
                <a:gd name="connsiteY0" fmla="*/ 4074183 h 4074182"/>
                <a:gd name="connsiteX1" fmla="*/ 140718 w 734122"/>
                <a:gd name="connsiteY1" fmla="*/ 4074183 h 4074182"/>
                <a:gd name="connsiteX2" fmla="*/ 140718 w 734122"/>
                <a:gd name="connsiteY2" fmla="*/ 432774 h 4074182"/>
                <a:gd name="connsiteX3" fmla="*/ 147355 w 734122"/>
                <a:gd name="connsiteY3" fmla="*/ 305995 h 4074182"/>
                <a:gd name="connsiteX4" fmla="*/ 367061 w 734122"/>
                <a:gd name="connsiteY4" fmla="*/ 141382 h 4074182"/>
                <a:gd name="connsiteX5" fmla="*/ 586767 w 734122"/>
                <a:gd name="connsiteY5" fmla="*/ 306659 h 4074182"/>
                <a:gd name="connsiteX6" fmla="*/ 593404 w 734122"/>
                <a:gd name="connsiteY6" fmla="*/ 433438 h 4074182"/>
                <a:gd name="connsiteX7" fmla="*/ 586767 w 734122"/>
                <a:gd name="connsiteY7" fmla="*/ 560217 h 4074182"/>
                <a:gd name="connsiteX8" fmla="*/ 367061 w 734122"/>
                <a:gd name="connsiteY8" fmla="*/ 724830 h 4074182"/>
                <a:gd name="connsiteX9" fmla="*/ 298694 w 734122"/>
                <a:gd name="connsiteY9" fmla="*/ 718857 h 4074182"/>
                <a:gd name="connsiteX10" fmla="*/ 305995 w 734122"/>
                <a:gd name="connsiteY10" fmla="*/ 681686 h 4074182"/>
                <a:gd name="connsiteX11" fmla="*/ 367061 w 734122"/>
                <a:gd name="connsiteY11" fmla="*/ 686996 h 4074182"/>
                <a:gd name="connsiteX12" fmla="*/ 548933 w 734122"/>
                <a:gd name="connsiteY12" fmla="*/ 554243 h 4074182"/>
                <a:gd name="connsiteX13" fmla="*/ 554907 w 734122"/>
                <a:gd name="connsiteY13" fmla="*/ 432774 h 4074182"/>
                <a:gd name="connsiteX14" fmla="*/ 548933 w 734122"/>
                <a:gd name="connsiteY14" fmla="*/ 311305 h 4074182"/>
                <a:gd name="connsiteX15" fmla="*/ 367061 w 734122"/>
                <a:gd name="connsiteY15" fmla="*/ 178552 h 4074182"/>
                <a:gd name="connsiteX16" fmla="*/ 185190 w 734122"/>
                <a:gd name="connsiteY16" fmla="*/ 311305 h 4074182"/>
                <a:gd name="connsiteX17" fmla="*/ 179216 w 734122"/>
                <a:gd name="connsiteY17" fmla="*/ 432774 h 4074182"/>
                <a:gd name="connsiteX18" fmla="*/ 179216 w 734122"/>
                <a:gd name="connsiteY18" fmla="*/ 4074183 h 4074182"/>
                <a:gd name="connsiteX19" fmla="*/ 37834 w 734122"/>
                <a:gd name="connsiteY19" fmla="*/ 4074183 h 4074182"/>
                <a:gd name="connsiteX20" fmla="*/ 0 w 734122"/>
                <a:gd name="connsiteY20" fmla="*/ 4074183 h 4074182"/>
                <a:gd name="connsiteX21" fmla="*/ 0 w 734122"/>
                <a:gd name="connsiteY21" fmla="*/ 432774 h 4074182"/>
                <a:gd name="connsiteX22" fmla="*/ 7965 w 734122"/>
                <a:gd name="connsiteY22" fmla="*/ 275462 h 4074182"/>
                <a:gd name="connsiteX23" fmla="*/ 367061 w 734122"/>
                <a:gd name="connsiteY23" fmla="*/ 0 h 4074182"/>
                <a:gd name="connsiteX24" fmla="*/ 726157 w 734122"/>
                <a:gd name="connsiteY24" fmla="*/ 275462 h 4074182"/>
                <a:gd name="connsiteX25" fmla="*/ 734123 w 734122"/>
                <a:gd name="connsiteY25" fmla="*/ 432774 h 4074182"/>
                <a:gd name="connsiteX26" fmla="*/ 726157 w 734122"/>
                <a:gd name="connsiteY26" fmla="*/ 590086 h 4074182"/>
                <a:gd name="connsiteX27" fmla="*/ 367061 w 734122"/>
                <a:gd name="connsiteY27" fmla="*/ 865548 h 4074182"/>
                <a:gd name="connsiteX28" fmla="*/ 300021 w 734122"/>
                <a:gd name="connsiteY28" fmla="*/ 861566 h 4074182"/>
                <a:gd name="connsiteX29" fmla="*/ 304667 w 734122"/>
                <a:gd name="connsiteY29" fmla="*/ 823731 h 4074182"/>
                <a:gd name="connsiteX30" fmla="*/ 366397 w 734122"/>
                <a:gd name="connsiteY30" fmla="*/ 827714 h 4074182"/>
                <a:gd name="connsiteX31" fmla="*/ 688323 w 734122"/>
                <a:gd name="connsiteY31" fmla="*/ 584776 h 4074182"/>
                <a:gd name="connsiteX32" fmla="*/ 695624 w 734122"/>
                <a:gd name="connsiteY32" fmla="*/ 432774 h 4074182"/>
                <a:gd name="connsiteX33" fmla="*/ 688323 w 734122"/>
                <a:gd name="connsiteY33" fmla="*/ 280772 h 4074182"/>
                <a:gd name="connsiteX34" fmla="*/ 366397 w 734122"/>
                <a:gd name="connsiteY34" fmla="*/ 37835 h 4074182"/>
                <a:gd name="connsiteX35" fmla="*/ 44472 w 734122"/>
                <a:gd name="connsiteY35" fmla="*/ 280772 h 4074182"/>
                <a:gd name="connsiteX36" fmla="*/ 37171 w 734122"/>
                <a:gd name="connsiteY36" fmla="*/ 432774 h 4074182"/>
                <a:gd name="connsiteX37" fmla="*/ 37171 w 734122"/>
                <a:gd name="connsiteY37" fmla="*/ 4074183 h 40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34122" h="4074182">
                  <a:moveTo>
                    <a:pt x="178552" y="4074183"/>
                  </a:moveTo>
                  <a:lnTo>
                    <a:pt x="140718" y="4074183"/>
                  </a:lnTo>
                  <a:lnTo>
                    <a:pt x="140718" y="432774"/>
                  </a:lnTo>
                  <a:cubicBezTo>
                    <a:pt x="140718" y="387638"/>
                    <a:pt x="140718" y="348476"/>
                    <a:pt x="147355" y="305995"/>
                  </a:cubicBezTo>
                  <a:cubicBezTo>
                    <a:pt x="157975" y="230990"/>
                    <a:pt x="204439" y="141382"/>
                    <a:pt x="367061" y="141382"/>
                  </a:cubicBezTo>
                  <a:cubicBezTo>
                    <a:pt x="529683" y="141382"/>
                    <a:pt x="576147" y="230990"/>
                    <a:pt x="586767" y="306659"/>
                  </a:cubicBezTo>
                  <a:cubicBezTo>
                    <a:pt x="593404" y="349140"/>
                    <a:pt x="593404" y="388302"/>
                    <a:pt x="593404" y="433438"/>
                  </a:cubicBezTo>
                  <a:cubicBezTo>
                    <a:pt x="593404" y="478574"/>
                    <a:pt x="593404" y="517736"/>
                    <a:pt x="586767" y="560217"/>
                  </a:cubicBezTo>
                  <a:cubicBezTo>
                    <a:pt x="576147" y="635222"/>
                    <a:pt x="529683" y="724830"/>
                    <a:pt x="367061" y="724830"/>
                  </a:cubicBezTo>
                  <a:cubicBezTo>
                    <a:pt x="342502" y="724830"/>
                    <a:pt x="319270" y="722839"/>
                    <a:pt x="298694" y="718857"/>
                  </a:cubicBezTo>
                  <a:lnTo>
                    <a:pt x="305995" y="681686"/>
                  </a:lnTo>
                  <a:cubicBezTo>
                    <a:pt x="323916" y="685004"/>
                    <a:pt x="344493" y="686996"/>
                    <a:pt x="367061" y="686996"/>
                  </a:cubicBezTo>
                  <a:cubicBezTo>
                    <a:pt x="477246" y="686996"/>
                    <a:pt x="536984" y="643851"/>
                    <a:pt x="548933" y="554243"/>
                  </a:cubicBezTo>
                  <a:cubicBezTo>
                    <a:pt x="554907" y="513753"/>
                    <a:pt x="554907" y="476583"/>
                    <a:pt x="554907" y="432774"/>
                  </a:cubicBezTo>
                  <a:cubicBezTo>
                    <a:pt x="554907" y="388966"/>
                    <a:pt x="554907" y="351131"/>
                    <a:pt x="548933" y="311305"/>
                  </a:cubicBezTo>
                  <a:cubicBezTo>
                    <a:pt x="536321" y="221697"/>
                    <a:pt x="476582" y="178552"/>
                    <a:pt x="367061" y="178552"/>
                  </a:cubicBezTo>
                  <a:cubicBezTo>
                    <a:pt x="257540" y="178552"/>
                    <a:pt x="197138" y="221697"/>
                    <a:pt x="185190" y="311305"/>
                  </a:cubicBezTo>
                  <a:cubicBezTo>
                    <a:pt x="179216" y="351795"/>
                    <a:pt x="179216" y="388966"/>
                    <a:pt x="179216" y="432774"/>
                  </a:cubicBezTo>
                  <a:lnTo>
                    <a:pt x="179216" y="4074183"/>
                  </a:lnTo>
                  <a:close/>
                  <a:moveTo>
                    <a:pt x="37834" y="4074183"/>
                  </a:moveTo>
                  <a:lnTo>
                    <a:pt x="0" y="4074183"/>
                  </a:lnTo>
                  <a:lnTo>
                    <a:pt x="0" y="432774"/>
                  </a:lnTo>
                  <a:cubicBezTo>
                    <a:pt x="0" y="372372"/>
                    <a:pt x="1327" y="322589"/>
                    <a:pt x="7965" y="275462"/>
                  </a:cubicBezTo>
                  <a:cubicBezTo>
                    <a:pt x="32524" y="102883"/>
                    <a:pt x="166605" y="0"/>
                    <a:pt x="367061" y="0"/>
                  </a:cubicBezTo>
                  <a:cubicBezTo>
                    <a:pt x="567518" y="0"/>
                    <a:pt x="701598" y="102883"/>
                    <a:pt x="726157" y="275462"/>
                  </a:cubicBezTo>
                  <a:cubicBezTo>
                    <a:pt x="732795" y="322589"/>
                    <a:pt x="734123" y="372372"/>
                    <a:pt x="734123" y="432774"/>
                  </a:cubicBezTo>
                  <a:cubicBezTo>
                    <a:pt x="734123" y="493177"/>
                    <a:pt x="732795" y="542959"/>
                    <a:pt x="726157" y="590086"/>
                  </a:cubicBezTo>
                  <a:cubicBezTo>
                    <a:pt x="701598" y="762665"/>
                    <a:pt x="567518" y="865548"/>
                    <a:pt x="367061" y="865548"/>
                  </a:cubicBezTo>
                  <a:cubicBezTo>
                    <a:pt x="343829" y="865548"/>
                    <a:pt x="321926" y="864221"/>
                    <a:pt x="300021" y="861566"/>
                  </a:cubicBezTo>
                  <a:lnTo>
                    <a:pt x="304667" y="823731"/>
                  </a:lnTo>
                  <a:cubicBezTo>
                    <a:pt x="324580" y="826386"/>
                    <a:pt x="345157" y="827714"/>
                    <a:pt x="366397" y="827714"/>
                  </a:cubicBezTo>
                  <a:cubicBezTo>
                    <a:pt x="546277" y="827714"/>
                    <a:pt x="666418" y="736778"/>
                    <a:pt x="688323" y="584776"/>
                  </a:cubicBezTo>
                  <a:cubicBezTo>
                    <a:pt x="694297" y="539640"/>
                    <a:pt x="695624" y="491186"/>
                    <a:pt x="695624" y="432774"/>
                  </a:cubicBezTo>
                  <a:cubicBezTo>
                    <a:pt x="695624" y="374363"/>
                    <a:pt x="694297" y="325245"/>
                    <a:pt x="688323" y="280772"/>
                  </a:cubicBezTo>
                  <a:cubicBezTo>
                    <a:pt x="667083" y="128770"/>
                    <a:pt x="546277" y="37835"/>
                    <a:pt x="366397" y="37835"/>
                  </a:cubicBezTo>
                  <a:cubicBezTo>
                    <a:pt x="186518" y="37835"/>
                    <a:pt x="66376" y="128770"/>
                    <a:pt x="44472" y="280772"/>
                  </a:cubicBezTo>
                  <a:cubicBezTo>
                    <a:pt x="38498" y="325908"/>
                    <a:pt x="37171" y="374363"/>
                    <a:pt x="37171" y="432774"/>
                  </a:cubicBezTo>
                  <a:lnTo>
                    <a:pt x="37171" y="4074183"/>
                  </a:lnTo>
                  <a:close/>
                </a:path>
              </a:pathLst>
            </a:custGeom>
            <a:solidFill>
              <a:srgbClr val="FFFFFF"/>
            </a:solidFill>
            <a:ln w="6635"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B8F7C213-1D07-496A-807A-52B49274AA47}"/>
                </a:ext>
              </a:extLst>
            </p:cNvPr>
            <p:cNvSpPr/>
            <p:nvPr/>
          </p:nvSpPr>
          <p:spPr>
            <a:xfrm>
              <a:off x="3068582" y="3008966"/>
              <a:ext cx="734122" cy="865548"/>
            </a:xfrm>
            <a:custGeom>
              <a:avLst/>
              <a:gdLst>
                <a:gd name="connsiteX0" fmla="*/ 367061 w 734122"/>
                <a:gd name="connsiteY0" fmla="*/ 865548 h 865548"/>
                <a:gd name="connsiteX1" fmla="*/ 7965 w 734122"/>
                <a:gd name="connsiteY1" fmla="*/ 590086 h 865548"/>
                <a:gd name="connsiteX2" fmla="*/ 0 w 734122"/>
                <a:gd name="connsiteY2" fmla="*/ 432774 h 865548"/>
                <a:gd name="connsiteX3" fmla="*/ 7965 w 734122"/>
                <a:gd name="connsiteY3" fmla="*/ 275462 h 865548"/>
                <a:gd name="connsiteX4" fmla="*/ 367061 w 734122"/>
                <a:gd name="connsiteY4" fmla="*/ 0 h 865548"/>
                <a:gd name="connsiteX5" fmla="*/ 726158 w 734122"/>
                <a:gd name="connsiteY5" fmla="*/ 275462 h 865548"/>
                <a:gd name="connsiteX6" fmla="*/ 734123 w 734122"/>
                <a:gd name="connsiteY6" fmla="*/ 432774 h 865548"/>
                <a:gd name="connsiteX7" fmla="*/ 726158 w 734122"/>
                <a:gd name="connsiteY7" fmla="*/ 590086 h 865548"/>
                <a:gd name="connsiteX8" fmla="*/ 367061 w 734122"/>
                <a:gd name="connsiteY8" fmla="*/ 865548 h 865548"/>
                <a:gd name="connsiteX9" fmla="*/ 367061 w 734122"/>
                <a:gd name="connsiteY9" fmla="*/ 37171 h 865548"/>
                <a:gd name="connsiteX10" fmla="*/ 45136 w 734122"/>
                <a:gd name="connsiteY10" fmla="*/ 280108 h 865548"/>
                <a:gd name="connsiteX11" fmla="*/ 37834 w 734122"/>
                <a:gd name="connsiteY11" fmla="*/ 432110 h 865548"/>
                <a:gd name="connsiteX12" fmla="*/ 45136 w 734122"/>
                <a:gd name="connsiteY12" fmla="*/ 584112 h 865548"/>
                <a:gd name="connsiteX13" fmla="*/ 367061 w 734122"/>
                <a:gd name="connsiteY13" fmla="*/ 827050 h 865548"/>
                <a:gd name="connsiteX14" fmla="*/ 688987 w 734122"/>
                <a:gd name="connsiteY14" fmla="*/ 584112 h 865548"/>
                <a:gd name="connsiteX15" fmla="*/ 696288 w 734122"/>
                <a:gd name="connsiteY15" fmla="*/ 432110 h 865548"/>
                <a:gd name="connsiteX16" fmla="*/ 688987 w 734122"/>
                <a:gd name="connsiteY16" fmla="*/ 280108 h 865548"/>
                <a:gd name="connsiteX17" fmla="*/ 367061 w 734122"/>
                <a:gd name="connsiteY17" fmla="*/ 37171 h 865548"/>
                <a:gd name="connsiteX18" fmla="*/ 367061 w 734122"/>
                <a:gd name="connsiteY18" fmla="*/ 724166 h 865548"/>
                <a:gd name="connsiteX19" fmla="*/ 147356 w 734122"/>
                <a:gd name="connsiteY19" fmla="*/ 558889 h 865548"/>
                <a:gd name="connsiteX20" fmla="*/ 140718 w 734122"/>
                <a:gd name="connsiteY20" fmla="*/ 432110 h 865548"/>
                <a:gd name="connsiteX21" fmla="*/ 147356 w 734122"/>
                <a:gd name="connsiteY21" fmla="*/ 305331 h 865548"/>
                <a:gd name="connsiteX22" fmla="*/ 367061 w 734122"/>
                <a:gd name="connsiteY22" fmla="*/ 140718 h 865548"/>
                <a:gd name="connsiteX23" fmla="*/ 586767 w 734122"/>
                <a:gd name="connsiteY23" fmla="*/ 305995 h 865548"/>
                <a:gd name="connsiteX24" fmla="*/ 593405 w 734122"/>
                <a:gd name="connsiteY24" fmla="*/ 432774 h 865548"/>
                <a:gd name="connsiteX25" fmla="*/ 586767 w 734122"/>
                <a:gd name="connsiteY25" fmla="*/ 559553 h 865548"/>
                <a:gd name="connsiteX26" fmla="*/ 367061 w 734122"/>
                <a:gd name="connsiteY26" fmla="*/ 724166 h 865548"/>
                <a:gd name="connsiteX27" fmla="*/ 367061 w 734122"/>
                <a:gd name="connsiteY27" fmla="*/ 178553 h 865548"/>
                <a:gd name="connsiteX28" fmla="*/ 185190 w 734122"/>
                <a:gd name="connsiteY28" fmla="*/ 311305 h 865548"/>
                <a:gd name="connsiteX29" fmla="*/ 179216 w 734122"/>
                <a:gd name="connsiteY29" fmla="*/ 432774 h 865548"/>
                <a:gd name="connsiteX30" fmla="*/ 185190 w 734122"/>
                <a:gd name="connsiteY30" fmla="*/ 554243 h 865548"/>
                <a:gd name="connsiteX31" fmla="*/ 367061 w 734122"/>
                <a:gd name="connsiteY31" fmla="*/ 686996 h 865548"/>
                <a:gd name="connsiteX32" fmla="*/ 548933 w 734122"/>
                <a:gd name="connsiteY32" fmla="*/ 554243 h 865548"/>
                <a:gd name="connsiteX33" fmla="*/ 554907 w 734122"/>
                <a:gd name="connsiteY33" fmla="*/ 432774 h 865548"/>
                <a:gd name="connsiteX34" fmla="*/ 548933 w 734122"/>
                <a:gd name="connsiteY34" fmla="*/ 311305 h 865548"/>
                <a:gd name="connsiteX35" fmla="*/ 367061 w 734122"/>
                <a:gd name="connsiteY35" fmla="*/ 178553 h 86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4122" h="865548">
                  <a:moveTo>
                    <a:pt x="367061" y="865548"/>
                  </a:moveTo>
                  <a:cubicBezTo>
                    <a:pt x="166605" y="865548"/>
                    <a:pt x="32524" y="762665"/>
                    <a:pt x="7965" y="590086"/>
                  </a:cubicBezTo>
                  <a:cubicBezTo>
                    <a:pt x="1327" y="542959"/>
                    <a:pt x="0" y="493177"/>
                    <a:pt x="0" y="432774"/>
                  </a:cubicBezTo>
                  <a:cubicBezTo>
                    <a:pt x="0" y="372371"/>
                    <a:pt x="1327" y="322589"/>
                    <a:pt x="7965" y="275462"/>
                  </a:cubicBezTo>
                  <a:cubicBezTo>
                    <a:pt x="32524" y="102883"/>
                    <a:pt x="166605" y="0"/>
                    <a:pt x="367061" y="0"/>
                  </a:cubicBezTo>
                  <a:cubicBezTo>
                    <a:pt x="567518" y="0"/>
                    <a:pt x="701599" y="102883"/>
                    <a:pt x="726158" y="275462"/>
                  </a:cubicBezTo>
                  <a:cubicBezTo>
                    <a:pt x="732795" y="322589"/>
                    <a:pt x="734123" y="372371"/>
                    <a:pt x="734123" y="432774"/>
                  </a:cubicBezTo>
                  <a:cubicBezTo>
                    <a:pt x="734123" y="493177"/>
                    <a:pt x="732795" y="542959"/>
                    <a:pt x="726158" y="590086"/>
                  </a:cubicBezTo>
                  <a:cubicBezTo>
                    <a:pt x="702262" y="762665"/>
                    <a:pt x="567518" y="865548"/>
                    <a:pt x="367061" y="865548"/>
                  </a:cubicBezTo>
                  <a:close/>
                  <a:moveTo>
                    <a:pt x="367061" y="37171"/>
                  </a:moveTo>
                  <a:cubicBezTo>
                    <a:pt x="187182" y="37171"/>
                    <a:pt x="67040" y="128106"/>
                    <a:pt x="45136" y="280108"/>
                  </a:cubicBezTo>
                  <a:cubicBezTo>
                    <a:pt x="39162" y="325244"/>
                    <a:pt x="37834" y="373699"/>
                    <a:pt x="37834" y="432110"/>
                  </a:cubicBezTo>
                  <a:cubicBezTo>
                    <a:pt x="37834" y="491185"/>
                    <a:pt x="39162" y="539640"/>
                    <a:pt x="45136" y="584112"/>
                  </a:cubicBezTo>
                  <a:cubicBezTo>
                    <a:pt x="66376" y="736114"/>
                    <a:pt x="187182" y="827050"/>
                    <a:pt x="367061" y="827050"/>
                  </a:cubicBezTo>
                  <a:cubicBezTo>
                    <a:pt x="546941" y="827050"/>
                    <a:pt x="667083" y="736114"/>
                    <a:pt x="688987" y="584112"/>
                  </a:cubicBezTo>
                  <a:cubicBezTo>
                    <a:pt x="694961" y="538976"/>
                    <a:pt x="696288" y="490522"/>
                    <a:pt x="696288" y="432110"/>
                  </a:cubicBezTo>
                  <a:cubicBezTo>
                    <a:pt x="696288" y="373035"/>
                    <a:pt x="694961" y="324581"/>
                    <a:pt x="688987" y="280108"/>
                  </a:cubicBezTo>
                  <a:cubicBezTo>
                    <a:pt x="667746" y="128106"/>
                    <a:pt x="546941" y="37171"/>
                    <a:pt x="367061" y="37171"/>
                  </a:cubicBezTo>
                  <a:close/>
                  <a:moveTo>
                    <a:pt x="367061" y="724166"/>
                  </a:moveTo>
                  <a:cubicBezTo>
                    <a:pt x="204439" y="724166"/>
                    <a:pt x="157976" y="634558"/>
                    <a:pt x="147356" y="558889"/>
                  </a:cubicBezTo>
                  <a:cubicBezTo>
                    <a:pt x="140718" y="516408"/>
                    <a:pt x="140718" y="477246"/>
                    <a:pt x="140718" y="432110"/>
                  </a:cubicBezTo>
                  <a:cubicBezTo>
                    <a:pt x="140718" y="386974"/>
                    <a:pt x="140718" y="347812"/>
                    <a:pt x="147356" y="305331"/>
                  </a:cubicBezTo>
                  <a:cubicBezTo>
                    <a:pt x="157976" y="230326"/>
                    <a:pt x="204439" y="140718"/>
                    <a:pt x="367061" y="140718"/>
                  </a:cubicBezTo>
                  <a:cubicBezTo>
                    <a:pt x="529684" y="140718"/>
                    <a:pt x="576147" y="230326"/>
                    <a:pt x="586767" y="305995"/>
                  </a:cubicBezTo>
                  <a:cubicBezTo>
                    <a:pt x="593405" y="348476"/>
                    <a:pt x="593405" y="387638"/>
                    <a:pt x="593405" y="432774"/>
                  </a:cubicBezTo>
                  <a:cubicBezTo>
                    <a:pt x="593405" y="477910"/>
                    <a:pt x="593405" y="517072"/>
                    <a:pt x="586767" y="559553"/>
                  </a:cubicBezTo>
                  <a:cubicBezTo>
                    <a:pt x="576147" y="634558"/>
                    <a:pt x="529684" y="724166"/>
                    <a:pt x="367061" y="724166"/>
                  </a:cubicBezTo>
                  <a:close/>
                  <a:moveTo>
                    <a:pt x="367061" y="178553"/>
                  </a:moveTo>
                  <a:cubicBezTo>
                    <a:pt x="256877" y="178553"/>
                    <a:pt x="197138" y="221697"/>
                    <a:pt x="185190" y="311305"/>
                  </a:cubicBezTo>
                  <a:cubicBezTo>
                    <a:pt x="179216" y="351795"/>
                    <a:pt x="179216" y="388966"/>
                    <a:pt x="179216" y="432774"/>
                  </a:cubicBezTo>
                  <a:cubicBezTo>
                    <a:pt x="179216" y="476582"/>
                    <a:pt x="179216" y="514417"/>
                    <a:pt x="185190" y="554243"/>
                  </a:cubicBezTo>
                  <a:cubicBezTo>
                    <a:pt x="197802" y="643851"/>
                    <a:pt x="257540" y="686996"/>
                    <a:pt x="367061" y="686996"/>
                  </a:cubicBezTo>
                  <a:cubicBezTo>
                    <a:pt x="477246" y="686996"/>
                    <a:pt x="536985" y="643851"/>
                    <a:pt x="548933" y="554243"/>
                  </a:cubicBezTo>
                  <a:cubicBezTo>
                    <a:pt x="554907" y="513753"/>
                    <a:pt x="554907" y="476582"/>
                    <a:pt x="554907" y="432774"/>
                  </a:cubicBezTo>
                  <a:cubicBezTo>
                    <a:pt x="554907" y="388966"/>
                    <a:pt x="554907" y="351131"/>
                    <a:pt x="548933" y="311305"/>
                  </a:cubicBezTo>
                  <a:cubicBezTo>
                    <a:pt x="536985" y="221697"/>
                    <a:pt x="477246" y="178553"/>
                    <a:pt x="367061" y="178553"/>
                  </a:cubicBezTo>
                  <a:close/>
                </a:path>
              </a:pathLst>
            </a:custGeom>
            <a:solidFill>
              <a:srgbClr val="FFFFFF"/>
            </a:solidFill>
            <a:ln w="6635"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A951D42D-E9F9-468C-85CD-D147B6DF5DD4}"/>
                </a:ext>
              </a:extLst>
            </p:cNvPr>
            <p:cNvSpPr/>
            <p:nvPr/>
          </p:nvSpPr>
          <p:spPr>
            <a:xfrm>
              <a:off x="4877339" y="-213608"/>
              <a:ext cx="734122" cy="4088122"/>
            </a:xfrm>
            <a:custGeom>
              <a:avLst/>
              <a:gdLst>
                <a:gd name="connsiteX0" fmla="*/ 367061 w 734122"/>
                <a:gd name="connsiteY0" fmla="*/ 4088123 h 4088122"/>
                <a:gd name="connsiteX1" fmla="*/ 7965 w 734122"/>
                <a:gd name="connsiteY1" fmla="*/ 3812661 h 4088122"/>
                <a:gd name="connsiteX2" fmla="*/ 0 w 734122"/>
                <a:gd name="connsiteY2" fmla="*/ 3655348 h 4088122"/>
                <a:gd name="connsiteX3" fmla="*/ 7965 w 734122"/>
                <a:gd name="connsiteY3" fmla="*/ 3498036 h 4088122"/>
                <a:gd name="connsiteX4" fmla="*/ 367061 w 734122"/>
                <a:gd name="connsiteY4" fmla="*/ 3222574 h 4088122"/>
                <a:gd name="connsiteX5" fmla="*/ 434101 w 734122"/>
                <a:gd name="connsiteY5" fmla="*/ 3226557 h 4088122"/>
                <a:gd name="connsiteX6" fmla="*/ 429455 w 734122"/>
                <a:gd name="connsiteY6" fmla="*/ 3264391 h 4088122"/>
                <a:gd name="connsiteX7" fmla="*/ 367061 w 734122"/>
                <a:gd name="connsiteY7" fmla="*/ 3260409 h 4088122"/>
                <a:gd name="connsiteX8" fmla="*/ 45136 w 734122"/>
                <a:gd name="connsiteY8" fmla="*/ 3503346 h 4088122"/>
                <a:gd name="connsiteX9" fmla="*/ 37835 w 734122"/>
                <a:gd name="connsiteY9" fmla="*/ 3655348 h 4088122"/>
                <a:gd name="connsiteX10" fmla="*/ 45136 w 734122"/>
                <a:gd name="connsiteY10" fmla="*/ 3807350 h 4088122"/>
                <a:gd name="connsiteX11" fmla="*/ 367061 w 734122"/>
                <a:gd name="connsiteY11" fmla="*/ 4050288 h 4088122"/>
                <a:gd name="connsiteX12" fmla="*/ 688987 w 734122"/>
                <a:gd name="connsiteY12" fmla="*/ 3807350 h 4088122"/>
                <a:gd name="connsiteX13" fmla="*/ 696288 w 734122"/>
                <a:gd name="connsiteY13" fmla="*/ 3655348 h 4088122"/>
                <a:gd name="connsiteX14" fmla="*/ 696288 w 734122"/>
                <a:gd name="connsiteY14" fmla="*/ 0 h 4088122"/>
                <a:gd name="connsiteX15" fmla="*/ 734123 w 734122"/>
                <a:gd name="connsiteY15" fmla="*/ 0 h 4088122"/>
                <a:gd name="connsiteX16" fmla="*/ 734123 w 734122"/>
                <a:gd name="connsiteY16" fmla="*/ 3655348 h 4088122"/>
                <a:gd name="connsiteX17" fmla="*/ 726158 w 734122"/>
                <a:gd name="connsiteY17" fmla="*/ 3812661 h 4088122"/>
                <a:gd name="connsiteX18" fmla="*/ 367061 w 734122"/>
                <a:gd name="connsiteY18" fmla="*/ 4088123 h 4088122"/>
                <a:gd name="connsiteX19" fmla="*/ 367061 w 734122"/>
                <a:gd name="connsiteY19" fmla="*/ 3946741 h 4088122"/>
                <a:gd name="connsiteX20" fmla="*/ 147356 w 734122"/>
                <a:gd name="connsiteY20" fmla="*/ 3781464 h 4088122"/>
                <a:gd name="connsiteX21" fmla="*/ 140718 w 734122"/>
                <a:gd name="connsiteY21" fmla="*/ 3654684 h 4088122"/>
                <a:gd name="connsiteX22" fmla="*/ 147356 w 734122"/>
                <a:gd name="connsiteY22" fmla="*/ 3527906 h 4088122"/>
                <a:gd name="connsiteX23" fmla="*/ 367061 w 734122"/>
                <a:gd name="connsiteY23" fmla="*/ 3363292 h 4088122"/>
                <a:gd name="connsiteX24" fmla="*/ 435429 w 734122"/>
                <a:gd name="connsiteY24" fmla="*/ 3369266 h 4088122"/>
                <a:gd name="connsiteX25" fmla="*/ 428128 w 734122"/>
                <a:gd name="connsiteY25" fmla="*/ 3406437 h 4088122"/>
                <a:gd name="connsiteX26" fmla="*/ 367061 w 734122"/>
                <a:gd name="connsiteY26" fmla="*/ 3401127 h 4088122"/>
                <a:gd name="connsiteX27" fmla="*/ 185190 w 734122"/>
                <a:gd name="connsiteY27" fmla="*/ 3533880 h 4088122"/>
                <a:gd name="connsiteX28" fmla="*/ 179216 w 734122"/>
                <a:gd name="connsiteY28" fmla="*/ 3655348 h 4088122"/>
                <a:gd name="connsiteX29" fmla="*/ 185190 w 734122"/>
                <a:gd name="connsiteY29" fmla="*/ 3776817 h 4088122"/>
                <a:gd name="connsiteX30" fmla="*/ 367061 w 734122"/>
                <a:gd name="connsiteY30" fmla="*/ 3909570 h 4088122"/>
                <a:gd name="connsiteX31" fmla="*/ 548933 w 734122"/>
                <a:gd name="connsiteY31" fmla="*/ 3776817 h 4088122"/>
                <a:gd name="connsiteX32" fmla="*/ 554907 w 734122"/>
                <a:gd name="connsiteY32" fmla="*/ 3655348 h 4088122"/>
                <a:gd name="connsiteX33" fmla="*/ 554907 w 734122"/>
                <a:gd name="connsiteY33" fmla="*/ 0 h 4088122"/>
                <a:gd name="connsiteX34" fmla="*/ 592741 w 734122"/>
                <a:gd name="connsiteY34" fmla="*/ 0 h 4088122"/>
                <a:gd name="connsiteX35" fmla="*/ 592741 w 734122"/>
                <a:gd name="connsiteY35" fmla="*/ 3655348 h 4088122"/>
                <a:gd name="connsiteX36" fmla="*/ 586104 w 734122"/>
                <a:gd name="connsiteY36" fmla="*/ 3782127 h 4088122"/>
                <a:gd name="connsiteX37" fmla="*/ 367061 w 734122"/>
                <a:gd name="connsiteY37" fmla="*/ 3946741 h 40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34122" h="4088122">
                  <a:moveTo>
                    <a:pt x="367061" y="4088123"/>
                  </a:moveTo>
                  <a:cubicBezTo>
                    <a:pt x="166605" y="4088123"/>
                    <a:pt x="32524" y="3985239"/>
                    <a:pt x="7965" y="3812661"/>
                  </a:cubicBezTo>
                  <a:cubicBezTo>
                    <a:pt x="1328" y="3765533"/>
                    <a:pt x="0" y="3715751"/>
                    <a:pt x="0" y="3655348"/>
                  </a:cubicBezTo>
                  <a:cubicBezTo>
                    <a:pt x="0" y="3594946"/>
                    <a:pt x="1328" y="3545163"/>
                    <a:pt x="7965" y="3498036"/>
                  </a:cubicBezTo>
                  <a:cubicBezTo>
                    <a:pt x="32524" y="3325458"/>
                    <a:pt x="166605" y="3222574"/>
                    <a:pt x="367061" y="3222574"/>
                  </a:cubicBezTo>
                  <a:cubicBezTo>
                    <a:pt x="390293" y="3222574"/>
                    <a:pt x="412197" y="3223902"/>
                    <a:pt x="434101" y="3226557"/>
                  </a:cubicBezTo>
                  <a:lnTo>
                    <a:pt x="429455" y="3264391"/>
                  </a:lnTo>
                  <a:cubicBezTo>
                    <a:pt x="409543" y="3261736"/>
                    <a:pt x="388966" y="3260409"/>
                    <a:pt x="367061" y="3260409"/>
                  </a:cubicBezTo>
                  <a:cubicBezTo>
                    <a:pt x="187182" y="3260409"/>
                    <a:pt x="67040" y="3351344"/>
                    <a:pt x="45136" y="3503346"/>
                  </a:cubicBezTo>
                  <a:cubicBezTo>
                    <a:pt x="39162" y="3548482"/>
                    <a:pt x="37835" y="3596937"/>
                    <a:pt x="37835" y="3655348"/>
                  </a:cubicBezTo>
                  <a:cubicBezTo>
                    <a:pt x="37835" y="3714423"/>
                    <a:pt x="39162" y="3762878"/>
                    <a:pt x="45136" y="3807350"/>
                  </a:cubicBezTo>
                  <a:cubicBezTo>
                    <a:pt x="66376" y="3959352"/>
                    <a:pt x="187182" y="4050288"/>
                    <a:pt x="367061" y="4050288"/>
                  </a:cubicBezTo>
                  <a:cubicBezTo>
                    <a:pt x="546941" y="4050288"/>
                    <a:pt x="667083" y="3959352"/>
                    <a:pt x="688987" y="3807350"/>
                  </a:cubicBezTo>
                  <a:cubicBezTo>
                    <a:pt x="694961" y="3762214"/>
                    <a:pt x="696288" y="3713760"/>
                    <a:pt x="696288" y="3655348"/>
                  </a:cubicBezTo>
                  <a:lnTo>
                    <a:pt x="696288" y="0"/>
                  </a:lnTo>
                  <a:lnTo>
                    <a:pt x="734123" y="0"/>
                  </a:lnTo>
                  <a:lnTo>
                    <a:pt x="734123" y="3655348"/>
                  </a:lnTo>
                  <a:cubicBezTo>
                    <a:pt x="734123" y="3715751"/>
                    <a:pt x="732795" y="3765533"/>
                    <a:pt x="726158" y="3812661"/>
                  </a:cubicBezTo>
                  <a:cubicBezTo>
                    <a:pt x="702262" y="3985239"/>
                    <a:pt x="567518" y="4088123"/>
                    <a:pt x="367061" y="4088123"/>
                  </a:cubicBezTo>
                  <a:close/>
                  <a:moveTo>
                    <a:pt x="367061" y="3946741"/>
                  </a:moveTo>
                  <a:cubicBezTo>
                    <a:pt x="204439" y="3946741"/>
                    <a:pt x="157976" y="3857132"/>
                    <a:pt x="147356" y="3781464"/>
                  </a:cubicBezTo>
                  <a:cubicBezTo>
                    <a:pt x="140718" y="3738982"/>
                    <a:pt x="140718" y="3699821"/>
                    <a:pt x="140718" y="3654684"/>
                  </a:cubicBezTo>
                  <a:cubicBezTo>
                    <a:pt x="140718" y="3609548"/>
                    <a:pt x="140718" y="3570387"/>
                    <a:pt x="147356" y="3527906"/>
                  </a:cubicBezTo>
                  <a:cubicBezTo>
                    <a:pt x="157976" y="3452900"/>
                    <a:pt x="204439" y="3363292"/>
                    <a:pt x="367061" y="3363292"/>
                  </a:cubicBezTo>
                  <a:cubicBezTo>
                    <a:pt x="391621" y="3363292"/>
                    <a:pt x="414853" y="3365283"/>
                    <a:pt x="435429" y="3369266"/>
                  </a:cubicBezTo>
                  <a:lnTo>
                    <a:pt x="428128" y="3406437"/>
                  </a:lnTo>
                  <a:cubicBezTo>
                    <a:pt x="410206" y="3403118"/>
                    <a:pt x="389630" y="3401127"/>
                    <a:pt x="367061" y="3401127"/>
                  </a:cubicBezTo>
                  <a:cubicBezTo>
                    <a:pt x="256877" y="3401127"/>
                    <a:pt x="197138" y="3444272"/>
                    <a:pt x="185190" y="3533880"/>
                  </a:cubicBezTo>
                  <a:cubicBezTo>
                    <a:pt x="179216" y="3574369"/>
                    <a:pt x="179216" y="3611540"/>
                    <a:pt x="179216" y="3655348"/>
                  </a:cubicBezTo>
                  <a:cubicBezTo>
                    <a:pt x="179216" y="3699157"/>
                    <a:pt x="179216" y="3736991"/>
                    <a:pt x="185190" y="3776817"/>
                  </a:cubicBezTo>
                  <a:cubicBezTo>
                    <a:pt x="197802" y="3866425"/>
                    <a:pt x="257540" y="3909570"/>
                    <a:pt x="367061" y="3909570"/>
                  </a:cubicBezTo>
                  <a:cubicBezTo>
                    <a:pt x="477246" y="3909570"/>
                    <a:pt x="536985" y="3866425"/>
                    <a:pt x="548933" y="3776817"/>
                  </a:cubicBezTo>
                  <a:cubicBezTo>
                    <a:pt x="554907" y="3736328"/>
                    <a:pt x="554907" y="3699157"/>
                    <a:pt x="554907" y="3655348"/>
                  </a:cubicBezTo>
                  <a:lnTo>
                    <a:pt x="554907" y="0"/>
                  </a:lnTo>
                  <a:lnTo>
                    <a:pt x="592741" y="0"/>
                  </a:lnTo>
                  <a:lnTo>
                    <a:pt x="592741" y="3655348"/>
                  </a:lnTo>
                  <a:cubicBezTo>
                    <a:pt x="592741" y="3700484"/>
                    <a:pt x="592741" y="3739646"/>
                    <a:pt x="586104" y="3782127"/>
                  </a:cubicBezTo>
                  <a:cubicBezTo>
                    <a:pt x="576147" y="3857132"/>
                    <a:pt x="529684" y="3946741"/>
                    <a:pt x="367061" y="3946741"/>
                  </a:cubicBezTo>
                  <a:close/>
                </a:path>
              </a:pathLst>
            </a:custGeom>
            <a:solidFill>
              <a:srgbClr val="FFFFFF"/>
            </a:solidFill>
            <a:ln w="6635"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59EB4BFE-DED7-49DE-8648-944BFA89F742}"/>
                </a:ext>
              </a:extLst>
            </p:cNvPr>
            <p:cNvSpPr/>
            <p:nvPr/>
          </p:nvSpPr>
          <p:spPr>
            <a:xfrm>
              <a:off x="3979266" y="-257152"/>
              <a:ext cx="734122" cy="4133921"/>
            </a:xfrm>
            <a:custGeom>
              <a:avLst/>
              <a:gdLst>
                <a:gd name="connsiteX0" fmla="*/ 367061 w 734122"/>
                <a:gd name="connsiteY0" fmla="*/ 4133922 h 4133921"/>
                <a:gd name="connsiteX1" fmla="*/ 7965 w 734122"/>
                <a:gd name="connsiteY1" fmla="*/ 3858460 h 4133921"/>
                <a:gd name="connsiteX2" fmla="*/ 0 w 734122"/>
                <a:gd name="connsiteY2" fmla="*/ 3701148 h 4133921"/>
                <a:gd name="connsiteX3" fmla="*/ 0 w 734122"/>
                <a:gd name="connsiteY3" fmla="*/ 0 h 4133921"/>
                <a:gd name="connsiteX4" fmla="*/ 37834 w 734122"/>
                <a:gd name="connsiteY4" fmla="*/ 0 h 4133921"/>
                <a:gd name="connsiteX5" fmla="*/ 37834 w 734122"/>
                <a:gd name="connsiteY5" fmla="*/ 3700484 h 4133921"/>
                <a:gd name="connsiteX6" fmla="*/ 45136 w 734122"/>
                <a:gd name="connsiteY6" fmla="*/ 3852486 h 4133921"/>
                <a:gd name="connsiteX7" fmla="*/ 367061 w 734122"/>
                <a:gd name="connsiteY7" fmla="*/ 4095424 h 4133921"/>
                <a:gd name="connsiteX8" fmla="*/ 688987 w 734122"/>
                <a:gd name="connsiteY8" fmla="*/ 3852486 h 4133921"/>
                <a:gd name="connsiteX9" fmla="*/ 696288 w 734122"/>
                <a:gd name="connsiteY9" fmla="*/ 3700484 h 4133921"/>
                <a:gd name="connsiteX10" fmla="*/ 696288 w 734122"/>
                <a:gd name="connsiteY10" fmla="*/ 0 h 4133921"/>
                <a:gd name="connsiteX11" fmla="*/ 734123 w 734122"/>
                <a:gd name="connsiteY11" fmla="*/ 0 h 4133921"/>
                <a:gd name="connsiteX12" fmla="*/ 734123 w 734122"/>
                <a:gd name="connsiteY12" fmla="*/ 3700484 h 4133921"/>
                <a:gd name="connsiteX13" fmla="*/ 726158 w 734122"/>
                <a:gd name="connsiteY13" fmla="*/ 3857796 h 4133921"/>
                <a:gd name="connsiteX14" fmla="*/ 367061 w 734122"/>
                <a:gd name="connsiteY14" fmla="*/ 4133922 h 4133921"/>
                <a:gd name="connsiteX15" fmla="*/ 367061 w 734122"/>
                <a:gd name="connsiteY15" fmla="*/ 3992540 h 4133921"/>
                <a:gd name="connsiteX16" fmla="*/ 147355 w 734122"/>
                <a:gd name="connsiteY16" fmla="*/ 3827263 h 4133921"/>
                <a:gd name="connsiteX17" fmla="*/ 140718 w 734122"/>
                <a:gd name="connsiteY17" fmla="*/ 3700484 h 4133921"/>
                <a:gd name="connsiteX18" fmla="*/ 140718 w 734122"/>
                <a:gd name="connsiteY18" fmla="*/ 0 h 4133921"/>
                <a:gd name="connsiteX19" fmla="*/ 178552 w 734122"/>
                <a:gd name="connsiteY19" fmla="*/ 0 h 4133921"/>
                <a:gd name="connsiteX20" fmla="*/ 178552 w 734122"/>
                <a:gd name="connsiteY20" fmla="*/ 3700484 h 4133921"/>
                <a:gd name="connsiteX21" fmla="*/ 184526 w 734122"/>
                <a:gd name="connsiteY21" fmla="*/ 3821953 h 4133921"/>
                <a:gd name="connsiteX22" fmla="*/ 366397 w 734122"/>
                <a:gd name="connsiteY22" fmla="*/ 3954706 h 4133921"/>
                <a:gd name="connsiteX23" fmla="*/ 548269 w 734122"/>
                <a:gd name="connsiteY23" fmla="*/ 3821953 h 4133921"/>
                <a:gd name="connsiteX24" fmla="*/ 554243 w 734122"/>
                <a:gd name="connsiteY24" fmla="*/ 3700484 h 4133921"/>
                <a:gd name="connsiteX25" fmla="*/ 554243 w 734122"/>
                <a:gd name="connsiteY25" fmla="*/ 0 h 4133921"/>
                <a:gd name="connsiteX26" fmla="*/ 592077 w 734122"/>
                <a:gd name="connsiteY26" fmla="*/ 0 h 4133921"/>
                <a:gd name="connsiteX27" fmla="*/ 592077 w 734122"/>
                <a:gd name="connsiteY27" fmla="*/ 3700484 h 4133921"/>
                <a:gd name="connsiteX28" fmla="*/ 585440 w 734122"/>
                <a:gd name="connsiteY28" fmla="*/ 3827263 h 4133921"/>
                <a:gd name="connsiteX29" fmla="*/ 367061 w 734122"/>
                <a:gd name="connsiteY29" fmla="*/ 3992540 h 413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4122" h="4133921">
                  <a:moveTo>
                    <a:pt x="367061" y="4133922"/>
                  </a:moveTo>
                  <a:cubicBezTo>
                    <a:pt x="166605" y="4133922"/>
                    <a:pt x="32524" y="4031039"/>
                    <a:pt x="7965" y="3858460"/>
                  </a:cubicBezTo>
                  <a:cubicBezTo>
                    <a:pt x="1327" y="3811333"/>
                    <a:pt x="0" y="3761551"/>
                    <a:pt x="0" y="3701148"/>
                  </a:cubicBezTo>
                  <a:lnTo>
                    <a:pt x="0" y="0"/>
                  </a:lnTo>
                  <a:lnTo>
                    <a:pt x="37834" y="0"/>
                  </a:lnTo>
                  <a:lnTo>
                    <a:pt x="37834" y="3700484"/>
                  </a:lnTo>
                  <a:cubicBezTo>
                    <a:pt x="37834" y="3759559"/>
                    <a:pt x="39162" y="3808014"/>
                    <a:pt x="45136" y="3852486"/>
                  </a:cubicBezTo>
                  <a:cubicBezTo>
                    <a:pt x="66376" y="4004488"/>
                    <a:pt x="187181" y="4095424"/>
                    <a:pt x="367061" y="4095424"/>
                  </a:cubicBezTo>
                  <a:cubicBezTo>
                    <a:pt x="546941" y="4095424"/>
                    <a:pt x="667083" y="4004488"/>
                    <a:pt x="688987" y="3852486"/>
                  </a:cubicBezTo>
                  <a:cubicBezTo>
                    <a:pt x="694961" y="3807350"/>
                    <a:pt x="696288" y="3758895"/>
                    <a:pt x="696288" y="3700484"/>
                  </a:cubicBezTo>
                  <a:lnTo>
                    <a:pt x="696288" y="0"/>
                  </a:lnTo>
                  <a:lnTo>
                    <a:pt x="734123" y="0"/>
                  </a:lnTo>
                  <a:lnTo>
                    <a:pt x="734123" y="3700484"/>
                  </a:lnTo>
                  <a:cubicBezTo>
                    <a:pt x="734123" y="3760887"/>
                    <a:pt x="732795" y="3810669"/>
                    <a:pt x="726158" y="3857796"/>
                  </a:cubicBezTo>
                  <a:cubicBezTo>
                    <a:pt x="701598" y="4031039"/>
                    <a:pt x="567518" y="4133922"/>
                    <a:pt x="367061" y="4133922"/>
                  </a:cubicBezTo>
                  <a:close/>
                  <a:moveTo>
                    <a:pt x="367061" y="3992540"/>
                  </a:moveTo>
                  <a:cubicBezTo>
                    <a:pt x="204439" y="3992540"/>
                    <a:pt x="157976" y="3902932"/>
                    <a:pt x="147355" y="3827263"/>
                  </a:cubicBezTo>
                  <a:cubicBezTo>
                    <a:pt x="140718" y="3784782"/>
                    <a:pt x="140718" y="3745620"/>
                    <a:pt x="140718" y="3700484"/>
                  </a:cubicBezTo>
                  <a:lnTo>
                    <a:pt x="140718" y="0"/>
                  </a:lnTo>
                  <a:lnTo>
                    <a:pt x="178552" y="0"/>
                  </a:lnTo>
                  <a:lnTo>
                    <a:pt x="178552" y="3700484"/>
                  </a:lnTo>
                  <a:cubicBezTo>
                    <a:pt x="178552" y="3744293"/>
                    <a:pt x="178552" y="3782127"/>
                    <a:pt x="184526" y="3821953"/>
                  </a:cubicBezTo>
                  <a:cubicBezTo>
                    <a:pt x="197138" y="3911561"/>
                    <a:pt x="256876" y="3954706"/>
                    <a:pt x="366397" y="3954706"/>
                  </a:cubicBezTo>
                  <a:cubicBezTo>
                    <a:pt x="476583" y="3954706"/>
                    <a:pt x="536321" y="3911561"/>
                    <a:pt x="548269" y="3821953"/>
                  </a:cubicBezTo>
                  <a:cubicBezTo>
                    <a:pt x="554243" y="3781464"/>
                    <a:pt x="554243" y="3744293"/>
                    <a:pt x="554243" y="3700484"/>
                  </a:cubicBezTo>
                  <a:lnTo>
                    <a:pt x="554243" y="0"/>
                  </a:lnTo>
                  <a:lnTo>
                    <a:pt x="592077" y="0"/>
                  </a:lnTo>
                  <a:lnTo>
                    <a:pt x="592077" y="3700484"/>
                  </a:lnTo>
                  <a:cubicBezTo>
                    <a:pt x="592077" y="3745620"/>
                    <a:pt x="592077" y="3784782"/>
                    <a:pt x="585440" y="3827263"/>
                  </a:cubicBezTo>
                  <a:cubicBezTo>
                    <a:pt x="576147" y="3902932"/>
                    <a:pt x="529020" y="3992540"/>
                    <a:pt x="367061" y="3992540"/>
                  </a:cubicBezTo>
                  <a:close/>
                </a:path>
              </a:pathLst>
            </a:custGeom>
            <a:solidFill>
              <a:srgbClr val="FFFFFF"/>
            </a:solidFill>
            <a:ln w="6635"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14897FF0-BA82-48A4-9562-0BAB288E2307}"/>
                </a:ext>
              </a:extLst>
            </p:cNvPr>
            <p:cNvSpPr/>
            <p:nvPr/>
          </p:nvSpPr>
          <p:spPr>
            <a:xfrm>
              <a:off x="2058333" y="2752753"/>
              <a:ext cx="835015" cy="1121761"/>
            </a:xfrm>
            <a:custGeom>
              <a:avLst/>
              <a:gdLst>
                <a:gd name="connsiteX0" fmla="*/ 420163 w 835015"/>
                <a:gd name="connsiteY0" fmla="*/ 1121761 h 1121761"/>
                <a:gd name="connsiteX1" fmla="*/ 11948 w 835015"/>
                <a:gd name="connsiteY1" fmla="*/ 846299 h 1121761"/>
                <a:gd name="connsiteX2" fmla="*/ 0 w 835015"/>
                <a:gd name="connsiteY2" fmla="*/ 560881 h 1121761"/>
                <a:gd name="connsiteX3" fmla="*/ 0 w 835015"/>
                <a:gd name="connsiteY3" fmla="*/ 541631 h 1121761"/>
                <a:gd name="connsiteX4" fmla="*/ 11284 w 835015"/>
                <a:gd name="connsiteY4" fmla="*/ 275462 h 1121761"/>
                <a:gd name="connsiteX5" fmla="*/ 419499 w 835015"/>
                <a:gd name="connsiteY5" fmla="*/ 0 h 1121761"/>
                <a:gd name="connsiteX6" fmla="*/ 419499 w 835015"/>
                <a:gd name="connsiteY6" fmla="*/ 0 h 1121761"/>
                <a:gd name="connsiteX7" fmla="*/ 827714 w 835015"/>
                <a:gd name="connsiteY7" fmla="*/ 275462 h 1121761"/>
                <a:gd name="connsiteX8" fmla="*/ 789879 w 835015"/>
                <a:gd name="connsiteY8" fmla="*/ 280772 h 1121761"/>
                <a:gd name="connsiteX9" fmla="*/ 418835 w 835015"/>
                <a:gd name="connsiteY9" fmla="*/ 37835 h 1121761"/>
                <a:gd name="connsiteX10" fmla="*/ 418835 w 835015"/>
                <a:gd name="connsiteY10" fmla="*/ 37835 h 1121761"/>
                <a:gd name="connsiteX11" fmla="*/ 47791 w 835015"/>
                <a:gd name="connsiteY11" fmla="*/ 280772 h 1121761"/>
                <a:gd name="connsiteX12" fmla="*/ 36507 w 835015"/>
                <a:gd name="connsiteY12" fmla="*/ 560881 h 1121761"/>
                <a:gd name="connsiteX13" fmla="*/ 36507 w 835015"/>
                <a:gd name="connsiteY13" fmla="*/ 574156 h 1121761"/>
                <a:gd name="connsiteX14" fmla="*/ 47791 w 835015"/>
                <a:gd name="connsiteY14" fmla="*/ 841653 h 1121761"/>
                <a:gd name="connsiteX15" fmla="*/ 418835 w 835015"/>
                <a:gd name="connsiteY15" fmla="*/ 1084590 h 1121761"/>
                <a:gd name="connsiteX16" fmla="*/ 789879 w 835015"/>
                <a:gd name="connsiteY16" fmla="*/ 841653 h 1121761"/>
                <a:gd name="connsiteX17" fmla="*/ 797181 w 835015"/>
                <a:gd name="connsiteY17" fmla="*/ 689651 h 1121761"/>
                <a:gd name="connsiteX18" fmla="*/ 797181 w 835015"/>
                <a:gd name="connsiteY18" fmla="*/ 659781 h 1121761"/>
                <a:gd name="connsiteX19" fmla="*/ 625929 w 835015"/>
                <a:gd name="connsiteY19" fmla="*/ 527029 h 1121761"/>
                <a:gd name="connsiteX20" fmla="*/ 166605 w 835015"/>
                <a:gd name="connsiteY20" fmla="*/ 527029 h 1121761"/>
                <a:gd name="connsiteX21" fmla="*/ 166605 w 835015"/>
                <a:gd name="connsiteY21" fmla="*/ 489194 h 1121761"/>
                <a:gd name="connsiteX22" fmla="*/ 625929 w 835015"/>
                <a:gd name="connsiteY22" fmla="*/ 489194 h 1121761"/>
                <a:gd name="connsiteX23" fmla="*/ 835015 w 835015"/>
                <a:gd name="connsiteY23" fmla="*/ 659781 h 1121761"/>
                <a:gd name="connsiteX24" fmla="*/ 835015 w 835015"/>
                <a:gd name="connsiteY24" fmla="*/ 690315 h 1121761"/>
                <a:gd name="connsiteX25" fmla="*/ 827050 w 835015"/>
                <a:gd name="connsiteY25" fmla="*/ 847626 h 1121761"/>
                <a:gd name="connsiteX26" fmla="*/ 420163 w 835015"/>
                <a:gd name="connsiteY26" fmla="*/ 1121761 h 1121761"/>
                <a:gd name="connsiteX27" fmla="*/ 420163 w 835015"/>
                <a:gd name="connsiteY27" fmla="*/ 980379 h 1121761"/>
                <a:gd name="connsiteX28" fmla="*/ 152666 w 835015"/>
                <a:gd name="connsiteY28" fmla="*/ 822404 h 1121761"/>
                <a:gd name="connsiteX29" fmla="*/ 151338 w 835015"/>
                <a:gd name="connsiteY29" fmla="*/ 822404 h 1121761"/>
                <a:gd name="connsiteX30" fmla="*/ 141382 w 835015"/>
                <a:gd name="connsiteY30" fmla="*/ 560217 h 1121761"/>
                <a:gd name="connsiteX31" fmla="*/ 141382 w 835015"/>
                <a:gd name="connsiteY31" fmla="*/ 540968 h 1121761"/>
                <a:gd name="connsiteX32" fmla="*/ 151338 w 835015"/>
                <a:gd name="connsiteY32" fmla="*/ 305331 h 1121761"/>
                <a:gd name="connsiteX33" fmla="*/ 419499 w 835015"/>
                <a:gd name="connsiteY33" fmla="*/ 140054 h 1121761"/>
                <a:gd name="connsiteX34" fmla="*/ 419499 w 835015"/>
                <a:gd name="connsiteY34" fmla="*/ 140054 h 1121761"/>
                <a:gd name="connsiteX35" fmla="*/ 688323 w 835015"/>
                <a:gd name="connsiteY35" fmla="*/ 305331 h 1121761"/>
                <a:gd name="connsiteX36" fmla="*/ 650489 w 835015"/>
                <a:gd name="connsiteY36" fmla="*/ 310642 h 1121761"/>
                <a:gd name="connsiteX37" fmla="*/ 419499 w 835015"/>
                <a:gd name="connsiteY37" fmla="*/ 178552 h 1121761"/>
                <a:gd name="connsiteX38" fmla="*/ 419499 w 835015"/>
                <a:gd name="connsiteY38" fmla="*/ 178552 h 1121761"/>
                <a:gd name="connsiteX39" fmla="*/ 187845 w 835015"/>
                <a:gd name="connsiteY39" fmla="*/ 311305 h 1121761"/>
                <a:gd name="connsiteX40" fmla="*/ 177889 w 835015"/>
                <a:gd name="connsiteY40" fmla="*/ 560217 h 1121761"/>
                <a:gd name="connsiteX41" fmla="*/ 177889 w 835015"/>
                <a:gd name="connsiteY41" fmla="*/ 572164 h 1121761"/>
                <a:gd name="connsiteX42" fmla="*/ 186518 w 835015"/>
                <a:gd name="connsiteY42" fmla="*/ 809792 h 1121761"/>
                <a:gd name="connsiteX43" fmla="*/ 187182 w 835015"/>
                <a:gd name="connsiteY43" fmla="*/ 809792 h 1121761"/>
                <a:gd name="connsiteX44" fmla="*/ 418171 w 835015"/>
                <a:gd name="connsiteY44" fmla="*/ 942545 h 1121761"/>
                <a:gd name="connsiteX45" fmla="*/ 649825 w 835015"/>
                <a:gd name="connsiteY45" fmla="*/ 809792 h 1121761"/>
                <a:gd name="connsiteX46" fmla="*/ 655799 w 835015"/>
                <a:gd name="connsiteY46" fmla="*/ 688323 h 1121761"/>
                <a:gd name="connsiteX47" fmla="*/ 655799 w 835015"/>
                <a:gd name="connsiteY47" fmla="*/ 681686 h 1121761"/>
                <a:gd name="connsiteX48" fmla="*/ 628585 w 835015"/>
                <a:gd name="connsiteY48" fmla="*/ 666419 h 1121761"/>
                <a:gd name="connsiteX49" fmla="*/ 166605 w 835015"/>
                <a:gd name="connsiteY49" fmla="*/ 666419 h 1121761"/>
                <a:gd name="connsiteX50" fmla="*/ 166605 w 835015"/>
                <a:gd name="connsiteY50" fmla="*/ 628584 h 1121761"/>
                <a:gd name="connsiteX51" fmla="*/ 628585 w 835015"/>
                <a:gd name="connsiteY51" fmla="*/ 628584 h 1121761"/>
                <a:gd name="connsiteX52" fmla="*/ 693633 w 835015"/>
                <a:gd name="connsiteY52" fmla="*/ 681022 h 1121761"/>
                <a:gd name="connsiteX53" fmla="*/ 693633 w 835015"/>
                <a:gd name="connsiteY53" fmla="*/ 687660 h 1121761"/>
                <a:gd name="connsiteX54" fmla="*/ 686996 w 835015"/>
                <a:gd name="connsiteY54" fmla="*/ 814438 h 1121761"/>
                <a:gd name="connsiteX55" fmla="*/ 420163 w 835015"/>
                <a:gd name="connsiteY55" fmla="*/ 980379 h 1121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835015" h="1121761">
                  <a:moveTo>
                    <a:pt x="420163" y="1121761"/>
                  </a:moveTo>
                  <a:cubicBezTo>
                    <a:pt x="192492" y="1121761"/>
                    <a:pt x="35843" y="1016223"/>
                    <a:pt x="11948" y="846299"/>
                  </a:cubicBezTo>
                  <a:cubicBezTo>
                    <a:pt x="5310" y="798508"/>
                    <a:pt x="0" y="619292"/>
                    <a:pt x="0" y="560881"/>
                  </a:cubicBezTo>
                  <a:lnTo>
                    <a:pt x="0" y="541631"/>
                  </a:lnTo>
                  <a:cubicBezTo>
                    <a:pt x="664" y="465962"/>
                    <a:pt x="5974" y="317279"/>
                    <a:pt x="11284" y="275462"/>
                  </a:cubicBezTo>
                  <a:cubicBezTo>
                    <a:pt x="35179" y="105538"/>
                    <a:pt x="191828" y="0"/>
                    <a:pt x="419499" y="0"/>
                  </a:cubicBezTo>
                  <a:cubicBezTo>
                    <a:pt x="419499" y="0"/>
                    <a:pt x="419499" y="0"/>
                    <a:pt x="419499" y="0"/>
                  </a:cubicBezTo>
                  <a:cubicBezTo>
                    <a:pt x="588095" y="0"/>
                    <a:pt x="795189" y="47791"/>
                    <a:pt x="827714" y="275462"/>
                  </a:cubicBezTo>
                  <a:lnTo>
                    <a:pt x="789879" y="280772"/>
                  </a:lnTo>
                  <a:cubicBezTo>
                    <a:pt x="767311" y="119478"/>
                    <a:pt x="642524" y="37835"/>
                    <a:pt x="418835" y="37835"/>
                  </a:cubicBezTo>
                  <a:cubicBezTo>
                    <a:pt x="418835" y="37835"/>
                    <a:pt x="418835" y="37835"/>
                    <a:pt x="418835" y="37835"/>
                  </a:cubicBezTo>
                  <a:cubicBezTo>
                    <a:pt x="211077" y="37835"/>
                    <a:pt x="69031" y="130762"/>
                    <a:pt x="47791" y="280772"/>
                  </a:cubicBezTo>
                  <a:cubicBezTo>
                    <a:pt x="41817" y="323917"/>
                    <a:pt x="36507" y="497159"/>
                    <a:pt x="36507" y="560881"/>
                  </a:cubicBezTo>
                  <a:lnTo>
                    <a:pt x="36507" y="574156"/>
                  </a:lnTo>
                  <a:cubicBezTo>
                    <a:pt x="37171" y="645842"/>
                    <a:pt x="42481" y="801163"/>
                    <a:pt x="47791" y="841653"/>
                  </a:cubicBezTo>
                  <a:cubicBezTo>
                    <a:pt x="69031" y="991663"/>
                    <a:pt x="211077" y="1084590"/>
                    <a:pt x="418835" y="1084590"/>
                  </a:cubicBezTo>
                  <a:cubicBezTo>
                    <a:pt x="641860" y="1084590"/>
                    <a:pt x="767311" y="1002947"/>
                    <a:pt x="789879" y="841653"/>
                  </a:cubicBezTo>
                  <a:cubicBezTo>
                    <a:pt x="795853" y="796517"/>
                    <a:pt x="797181" y="748062"/>
                    <a:pt x="797181" y="689651"/>
                  </a:cubicBezTo>
                  <a:lnTo>
                    <a:pt x="797181" y="659781"/>
                  </a:lnTo>
                  <a:cubicBezTo>
                    <a:pt x="796517" y="578138"/>
                    <a:pt x="767975" y="527029"/>
                    <a:pt x="625929" y="527029"/>
                  </a:cubicBezTo>
                  <a:lnTo>
                    <a:pt x="166605" y="527029"/>
                  </a:lnTo>
                  <a:lnTo>
                    <a:pt x="166605" y="489194"/>
                  </a:lnTo>
                  <a:lnTo>
                    <a:pt x="625929" y="489194"/>
                  </a:lnTo>
                  <a:cubicBezTo>
                    <a:pt x="769966" y="489194"/>
                    <a:pt x="834352" y="541631"/>
                    <a:pt x="835015" y="659781"/>
                  </a:cubicBezTo>
                  <a:lnTo>
                    <a:pt x="835015" y="690315"/>
                  </a:lnTo>
                  <a:cubicBezTo>
                    <a:pt x="835015" y="750717"/>
                    <a:pt x="833688" y="800499"/>
                    <a:pt x="827050" y="847626"/>
                  </a:cubicBezTo>
                  <a:cubicBezTo>
                    <a:pt x="796517" y="1073970"/>
                    <a:pt x="588759" y="1121761"/>
                    <a:pt x="420163" y="1121761"/>
                  </a:cubicBezTo>
                  <a:close/>
                  <a:moveTo>
                    <a:pt x="420163" y="980379"/>
                  </a:moveTo>
                  <a:cubicBezTo>
                    <a:pt x="253558" y="980379"/>
                    <a:pt x="171251" y="931925"/>
                    <a:pt x="152666" y="822404"/>
                  </a:cubicBezTo>
                  <a:lnTo>
                    <a:pt x="151338" y="822404"/>
                  </a:lnTo>
                  <a:cubicBezTo>
                    <a:pt x="144700" y="779259"/>
                    <a:pt x="141382" y="601370"/>
                    <a:pt x="141382" y="560217"/>
                  </a:cubicBezTo>
                  <a:lnTo>
                    <a:pt x="141382" y="540968"/>
                  </a:lnTo>
                  <a:cubicBezTo>
                    <a:pt x="142045" y="479901"/>
                    <a:pt x="145364" y="343830"/>
                    <a:pt x="151338" y="305331"/>
                  </a:cubicBezTo>
                  <a:cubicBezTo>
                    <a:pt x="167269" y="191164"/>
                    <a:pt x="250239" y="140054"/>
                    <a:pt x="419499" y="140054"/>
                  </a:cubicBezTo>
                  <a:cubicBezTo>
                    <a:pt x="419499" y="140054"/>
                    <a:pt x="419499" y="140054"/>
                    <a:pt x="419499" y="140054"/>
                  </a:cubicBezTo>
                  <a:cubicBezTo>
                    <a:pt x="592078" y="140054"/>
                    <a:pt x="672393" y="189173"/>
                    <a:pt x="688323" y="305331"/>
                  </a:cubicBezTo>
                  <a:lnTo>
                    <a:pt x="650489" y="310642"/>
                  </a:lnTo>
                  <a:cubicBezTo>
                    <a:pt x="639205" y="230990"/>
                    <a:pt x="595396" y="178552"/>
                    <a:pt x="419499" y="178552"/>
                  </a:cubicBezTo>
                  <a:cubicBezTo>
                    <a:pt x="419499" y="178552"/>
                    <a:pt x="419499" y="178552"/>
                    <a:pt x="419499" y="178552"/>
                  </a:cubicBezTo>
                  <a:cubicBezTo>
                    <a:pt x="232317" y="178552"/>
                    <a:pt x="197802" y="242274"/>
                    <a:pt x="187845" y="311305"/>
                  </a:cubicBezTo>
                  <a:cubicBezTo>
                    <a:pt x="181871" y="350468"/>
                    <a:pt x="177889" y="515081"/>
                    <a:pt x="177889" y="560217"/>
                  </a:cubicBezTo>
                  <a:lnTo>
                    <a:pt x="177889" y="572164"/>
                  </a:lnTo>
                  <a:cubicBezTo>
                    <a:pt x="178552" y="627921"/>
                    <a:pt x="181871" y="764656"/>
                    <a:pt x="186518" y="809792"/>
                  </a:cubicBezTo>
                  <a:lnTo>
                    <a:pt x="187182" y="809792"/>
                  </a:lnTo>
                  <a:cubicBezTo>
                    <a:pt x="197138" y="878823"/>
                    <a:pt x="231654" y="942545"/>
                    <a:pt x="418171" y="942545"/>
                  </a:cubicBezTo>
                  <a:cubicBezTo>
                    <a:pt x="595396" y="942545"/>
                    <a:pt x="638541" y="889444"/>
                    <a:pt x="649825" y="809792"/>
                  </a:cubicBezTo>
                  <a:cubicBezTo>
                    <a:pt x="655799" y="769302"/>
                    <a:pt x="655799" y="732132"/>
                    <a:pt x="655799" y="688323"/>
                  </a:cubicBezTo>
                  <a:lnTo>
                    <a:pt x="655799" y="681686"/>
                  </a:lnTo>
                  <a:cubicBezTo>
                    <a:pt x="655799" y="671065"/>
                    <a:pt x="655799" y="666419"/>
                    <a:pt x="628585" y="666419"/>
                  </a:cubicBezTo>
                  <a:lnTo>
                    <a:pt x="166605" y="666419"/>
                  </a:lnTo>
                  <a:lnTo>
                    <a:pt x="166605" y="628584"/>
                  </a:lnTo>
                  <a:lnTo>
                    <a:pt x="628585" y="628584"/>
                  </a:lnTo>
                  <a:cubicBezTo>
                    <a:pt x="646506" y="628584"/>
                    <a:pt x="692970" y="628584"/>
                    <a:pt x="693633" y="681022"/>
                  </a:cubicBezTo>
                  <a:lnTo>
                    <a:pt x="693633" y="687660"/>
                  </a:lnTo>
                  <a:cubicBezTo>
                    <a:pt x="693633" y="732795"/>
                    <a:pt x="693633" y="771958"/>
                    <a:pt x="686996" y="814438"/>
                  </a:cubicBezTo>
                  <a:cubicBezTo>
                    <a:pt x="673057" y="931261"/>
                    <a:pt x="592741" y="980379"/>
                    <a:pt x="420163" y="980379"/>
                  </a:cubicBezTo>
                  <a:close/>
                </a:path>
              </a:pathLst>
            </a:custGeom>
            <a:solidFill>
              <a:srgbClr val="FFFFFF"/>
            </a:solidFill>
            <a:ln w="6635"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39F75D45-99F1-4496-9359-FEDE74591160}"/>
                </a:ext>
              </a:extLst>
            </p:cNvPr>
            <p:cNvSpPr/>
            <p:nvPr/>
          </p:nvSpPr>
          <p:spPr>
            <a:xfrm>
              <a:off x="8644864" y="3008966"/>
              <a:ext cx="737858" cy="865548"/>
            </a:xfrm>
            <a:custGeom>
              <a:avLst/>
              <a:gdLst>
                <a:gd name="connsiteX0" fmla="*/ 367061 w 737858"/>
                <a:gd name="connsiteY0" fmla="*/ 865548 h 865548"/>
                <a:gd name="connsiteX1" fmla="*/ 7965 w 737858"/>
                <a:gd name="connsiteY1" fmla="*/ 590086 h 865548"/>
                <a:gd name="connsiteX2" fmla="*/ 0 w 737858"/>
                <a:gd name="connsiteY2" fmla="*/ 432774 h 865548"/>
                <a:gd name="connsiteX3" fmla="*/ 7965 w 737858"/>
                <a:gd name="connsiteY3" fmla="*/ 275462 h 865548"/>
                <a:gd name="connsiteX4" fmla="*/ 367061 w 737858"/>
                <a:gd name="connsiteY4" fmla="*/ 0 h 865548"/>
                <a:gd name="connsiteX5" fmla="*/ 733459 w 737858"/>
                <a:gd name="connsiteY5" fmla="*/ 253558 h 865548"/>
                <a:gd name="connsiteX6" fmla="*/ 690978 w 737858"/>
                <a:gd name="connsiteY6" fmla="*/ 446049 h 865548"/>
                <a:gd name="connsiteX7" fmla="*/ 487202 w 737858"/>
                <a:gd name="connsiteY7" fmla="*/ 522382 h 865548"/>
                <a:gd name="connsiteX8" fmla="*/ 299357 w 737858"/>
                <a:gd name="connsiteY8" fmla="*/ 522382 h 865548"/>
                <a:gd name="connsiteX9" fmla="*/ 299357 w 737858"/>
                <a:gd name="connsiteY9" fmla="*/ 484548 h 865548"/>
                <a:gd name="connsiteX10" fmla="*/ 487202 w 737858"/>
                <a:gd name="connsiteY10" fmla="*/ 484548 h 865548"/>
                <a:gd name="connsiteX11" fmla="*/ 661772 w 737858"/>
                <a:gd name="connsiteY11" fmla="*/ 421490 h 865548"/>
                <a:gd name="connsiteX12" fmla="*/ 695624 w 737858"/>
                <a:gd name="connsiteY12" fmla="*/ 258868 h 865548"/>
                <a:gd name="connsiteX13" fmla="*/ 366397 w 737858"/>
                <a:gd name="connsiteY13" fmla="*/ 37835 h 865548"/>
                <a:gd name="connsiteX14" fmla="*/ 44472 w 737858"/>
                <a:gd name="connsiteY14" fmla="*/ 280772 h 865548"/>
                <a:gd name="connsiteX15" fmla="*/ 37171 w 737858"/>
                <a:gd name="connsiteY15" fmla="*/ 432774 h 865548"/>
                <a:gd name="connsiteX16" fmla="*/ 44472 w 737858"/>
                <a:gd name="connsiteY16" fmla="*/ 584776 h 865548"/>
                <a:gd name="connsiteX17" fmla="*/ 366397 w 737858"/>
                <a:gd name="connsiteY17" fmla="*/ 827714 h 865548"/>
                <a:gd name="connsiteX18" fmla="*/ 609335 w 737858"/>
                <a:gd name="connsiteY18" fmla="*/ 794526 h 865548"/>
                <a:gd name="connsiteX19" fmla="*/ 619955 w 737858"/>
                <a:gd name="connsiteY19" fmla="*/ 831033 h 865548"/>
                <a:gd name="connsiteX20" fmla="*/ 367061 w 737858"/>
                <a:gd name="connsiteY20" fmla="*/ 865548 h 865548"/>
                <a:gd name="connsiteX21" fmla="*/ 367061 w 737858"/>
                <a:gd name="connsiteY21" fmla="*/ 724166 h 865548"/>
                <a:gd name="connsiteX22" fmla="*/ 147355 w 737858"/>
                <a:gd name="connsiteY22" fmla="*/ 558889 h 865548"/>
                <a:gd name="connsiteX23" fmla="*/ 140718 w 737858"/>
                <a:gd name="connsiteY23" fmla="*/ 432110 h 865548"/>
                <a:gd name="connsiteX24" fmla="*/ 147355 w 737858"/>
                <a:gd name="connsiteY24" fmla="*/ 305331 h 865548"/>
                <a:gd name="connsiteX25" fmla="*/ 367061 w 737858"/>
                <a:gd name="connsiteY25" fmla="*/ 140718 h 865548"/>
                <a:gd name="connsiteX26" fmla="*/ 552915 w 737858"/>
                <a:gd name="connsiteY26" fmla="*/ 189836 h 865548"/>
                <a:gd name="connsiteX27" fmla="*/ 591414 w 737858"/>
                <a:gd name="connsiteY27" fmla="*/ 264842 h 865548"/>
                <a:gd name="connsiteX28" fmla="*/ 570173 w 737858"/>
                <a:gd name="connsiteY28" fmla="*/ 355777 h 865548"/>
                <a:gd name="connsiteX29" fmla="*/ 503796 w 737858"/>
                <a:gd name="connsiteY29" fmla="*/ 381001 h 865548"/>
                <a:gd name="connsiteX30" fmla="*/ 299357 w 737858"/>
                <a:gd name="connsiteY30" fmla="*/ 381001 h 865548"/>
                <a:gd name="connsiteX31" fmla="*/ 299357 w 737858"/>
                <a:gd name="connsiteY31" fmla="*/ 343166 h 865548"/>
                <a:gd name="connsiteX32" fmla="*/ 503796 w 737858"/>
                <a:gd name="connsiteY32" fmla="*/ 343166 h 865548"/>
                <a:gd name="connsiteX33" fmla="*/ 542295 w 737858"/>
                <a:gd name="connsiteY33" fmla="*/ 330554 h 865548"/>
                <a:gd name="connsiteX34" fmla="*/ 553579 w 737858"/>
                <a:gd name="connsiteY34" fmla="*/ 267497 h 865548"/>
                <a:gd name="connsiteX35" fmla="*/ 367725 w 737858"/>
                <a:gd name="connsiteY35" fmla="*/ 179216 h 865548"/>
                <a:gd name="connsiteX36" fmla="*/ 184526 w 737858"/>
                <a:gd name="connsiteY36" fmla="*/ 311969 h 865548"/>
                <a:gd name="connsiteX37" fmla="*/ 178552 w 737858"/>
                <a:gd name="connsiteY37" fmla="*/ 433438 h 865548"/>
                <a:gd name="connsiteX38" fmla="*/ 184526 w 737858"/>
                <a:gd name="connsiteY38" fmla="*/ 554907 h 865548"/>
                <a:gd name="connsiteX39" fmla="*/ 366397 w 737858"/>
                <a:gd name="connsiteY39" fmla="*/ 687659 h 865548"/>
                <a:gd name="connsiteX40" fmla="*/ 568182 w 737858"/>
                <a:gd name="connsiteY40" fmla="*/ 655799 h 865548"/>
                <a:gd name="connsiteX41" fmla="*/ 580129 w 737858"/>
                <a:gd name="connsiteY41" fmla="*/ 691642 h 865548"/>
                <a:gd name="connsiteX42" fmla="*/ 367061 w 737858"/>
                <a:gd name="connsiteY42" fmla="*/ 724166 h 86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37858" h="865548">
                  <a:moveTo>
                    <a:pt x="367061" y="865548"/>
                  </a:moveTo>
                  <a:cubicBezTo>
                    <a:pt x="166605" y="865548"/>
                    <a:pt x="32524" y="762665"/>
                    <a:pt x="7965" y="590086"/>
                  </a:cubicBezTo>
                  <a:cubicBezTo>
                    <a:pt x="1327" y="542959"/>
                    <a:pt x="0" y="493177"/>
                    <a:pt x="0" y="432774"/>
                  </a:cubicBezTo>
                  <a:cubicBezTo>
                    <a:pt x="0" y="372371"/>
                    <a:pt x="1327" y="322589"/>
                    <a:pt x="7965" y="275462"/>
                  </a:cubicBezTo>
                  <a:cubicBezTo>
                    <a:pt x="32524" y="102883"/>
                    <a:pt x="166605" y="0"/>
                    <a:pt x="367061" y="0"/>
                  </a:cubicBezTo>
                  <a:cubicBezTo>
                    <a:pt x="580129" y="0"/>
                    <a:pt x="710228" y="90272"/>
                    <a:pt x="733459" y="253558"/>
                  </a:cubicBezTo>
                  <a:cubicBezTo>
                    <a:pt x="746070" y="331882"/>
                    <a:pt x="731468" y="398922"/>
                    <a:pt x="690978" y="446049"/>
                  </a:cubicBezTo>
                  <a:cubicBezTo>
                    <a:pt x="648497" y="495832"/>
                    <a:pt x="578138" y="522382"/>
                    <a:pt x="487202" y="522382"/>
                  </a:cubicBezTo>
                  <a:lnTo>
                    <a:pt x="299357" y="522382"/>
                  </a:lnTo>
                  <a:lnTo>
                    <a:pt x="299357" y="484548"/>
                  </a:lnTo>
                  <a:lnTo>
                    <a:pt x="487202" y="484548"/>
                  </a:lnTo>
                  <a:cubicBezTo>
                    <a:pt x="567518" y="484548"/>
                    <a:pt x="625929" y="463307"/>
                    <a:pt x="661772" y="421490"/>
                  </a:cubicBezTo>
                  <a:cubicBezTo>
                    <a:pt x="694961" y="382328"/>
                    <a:pt x="706909" y="326572"/>
                    <a:pt x="695624" y="258868"/>
                  </a:cubicBezTo>
                  <a:cubicBezTo>
                    <a:pt x="681022" y="157976"/>
                    <a:pt x="612654" y="37835"/>
                    <a:pt x="366397" y="37835"/>
                  </a:cubicBezTo>
                  <a:cubicBezTo>
                    <a:pt x="186518" y="37835"/>
                    <a:pt x="66376" y="128770"/>
                    <a:pt x="44472" y="280772"/>
                  </a:cubicBezTo>
                  <a:cubicBezTo>
                    <a:pt x="38498" y="325908"/>
                    <a:pt x="37171" y="374363"/>
                    <a:pt x="37171" y="432774"/>
                  </a:cubicBezTo>
                  <a:cubicBezTo>
                    <a:pt x="37171" y="491849"/>
                    <a:pt x="38498" y="540304"/>
                    <a:pt x="44472" y="584776"/>
                  </a:cubicBezTo>
                  <a:cubicBezTo>
                    <a:pt x="65712" y="736778"/>
                    <a:pt x="186518" y="827714"/>
                    <a:pt x="366397" y="827714"/>
                  </a:cubicBezTo>
                  <a:cubicBezTo>
                    <a:pt x="454678" y="827714"/>
                    <a:pt x="529020" y="817093"/>
                    <a:pt x="609335" y="794526"/>
                  </a:cubicBezTo>
                  <a:lnTo>
                    <a:pt x="619955" y="831033"/>
                  </a:lnTo>
                  <a:cubicBezTo>
                    <a:pt x="536984" y="854928"/>
                    <a:pt x="458661" y="865548"/>
                    <a:pt x="367061" y="865548"/>
                  </a:cubicBezTo>
                  <a:close/>
                  <a:moveTo>
                    <a:pt x="367061" y="724166"/>
                  </a:moveTo>
                  <a:cubicBezTo>
                    <a:pt x="204439" y="724166"/>
                    <a:pt x="157975" y="634558"/>
                    <a:pt x="147355" y="558889"/>
                  </a:cubicBezTo>
                  <a:cubicBezTo>
                    <a:pt x="140718" y="516408"/>
                    <a:pt x="140718" y="477246"/>
                    <a:pt x="140718" y="432110"/>
                  </a:cubicBezTo>
                  <a:cubicBezTo>
                    <a:pt x="140718" y="386974"/>
                    <a:pt x="140718" y="347812"/>
                    <a:pt x="147355" y="305331"/>
                  </a:cubicBezTo>
                  <a:cubicBezTo>
                    <a:pt x="157975" y="230326"/>
                    <a:pt x="204439" y="140718"/>
                    <a:pt x="367061" y="140718"/>
                  </a:cubicBezTo>
                  <a:cubicBezTo>
                    <a:pt x="451360" y="136735"/>
                    <a:pt x="513753" y="153330"/>
                    <a:pt x="552915" y="189836"/>
                  </a:cubicBezTo>
                  <a:cubicBezTo>
                    <a:pt x="589422" y="223689"/>
                    <a:pt x="591414" y="262850"/>
                    <a:pt x="591414" y="264842"/>
                  </a:cubicBezTo>
                  <a:cubicBezTo>
                    <a:pt x="593404" y="290729"/>
                    <a:pt x="594069" y="329891"/>
                    <a:pt x="570173" y="355777"/>
                  </a:cubicBezTo>
                  <a:cubicBezTo>
                    <a:pt x="554907" y="372371"/>
                    <a:pt x="532338" y="381001"/>
                    <a:pt x="503796" y="381001"/>
                  </a:cubicBezTo>
                  <a:lnTo>
                    <a:pt x="299357" y="381001"/>
                  </a:lnTo>
                  <a:lnTo>
                    <a:pt x="299357" y="343166"/>
                  </a:lnTo>
                  <a:lnTo>
                    <a:pt x="503796" y="343166"/>
                  </a:lnTo>
                  <a:cubicBezTo>
                    <a:pt x="521718" y="343166"/>
                    <a:pt x="534330" y="339183"/>
                    <a:pt x="542295" y="330554"/>
                  </a:cubicBezTo>
                  <a:cubicBezTo>
                    <a:pt x="555570" y="315952"/>
                    <a:pt x="554907" y="287410"/>
                    <a:pt x="553579" y="267497"/>
                  </a:cubicBezTo>
                  <a:cubicBezTo>
                    <a:pt x="553579" y="262850"/>
                    <a:pt x="546277" y="171251"/>
                    <a:pt x="367725" y="179216"/>
                  </a:cubicBezTo>
                  <a:cubicBezTo>
                    <a:pt x="256876" y="179216"/>
                    <a:pt x="197138" y="222361"/>
                    <a:pt x="184526" y="311969"/>
                  </a:cubicBezTo>
                  <a:cubicBezTo>
                    <a:pt x="178552" y="352459"/>
                    <a:pt x="178552" y="389630"/>
                    <a:pt x="178552" y="433438"/>
                  </a:cubicBezTo>
                  <a:cubicBezTo>
                    <a:pt x="178552" y="477246"/>
                    <a:pt x="178552" y="515081"/>
                    <a:pt x="184526" y="554907"/>
                  </a:cubicBezTo>
                  <a:cubicBezTo>
                    <a:pt x="197138" y="644515"/>
                    <a:pt x="256876" y="687659"/>
                    <a:pt x="366397" y="687659"/>
                  </a:cubicBezTo>
                  <a:cubicBezTo>
                    <a:pt x="442730" y="687659"/>
                    <a:pt x="501142" y="678367"/>
                    <a:pt x="568182" y="655799"/>
                  </a:cubicBezTo>
                  <a:lnTo>
                    <a:pt x="580129" y="691642"/>
                  </a:lnTo>
                  <a:cubicBezTo>
                    <a:pt x="509770" y="714874"/>
                    <a:pt x="448041" y="724166"/>
                    <a:pt x="367061" y="724166"/>
                  </a:cubicBezTo>
                  <a:close/>
                </a:path>
              </a:pathLst>
            </a:custGeom>
            <a:solidFill>
              <a:srgbClr val="FFFFFF"/>
            </a:solidFill>
            <a:ln w="6635"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88F9597A-DD79-4513-A4A5-E0444A2CDBF0}"/>
                </a:ext>
              </a:extLst>
            </p:cNvPr>
            <p:cNvSpPr/>
            <p:nvPr/>
          </p:nvSpPr>
          <p:spPr>
            <a:xfrm>
              <a:off x="5790261" y="3008302"/>
              <a:ext cx="737859" cy="866212"/>
            </a:xfrm>
            <a:custGeom>
              <a:avLst/>
              <a:gdLst>
                <a:gd name="connsiteX0" fmla="*/ 370797 w 737859"/>
                <a:gd name="connsiteY0" fmla="*/ 866212 h 866212"/>
                <a:gd name="connsiteX1" fmla="*/ 4400 w 737859"/>
                <a:gd name="connsiteY1" fmla="*/ 612654 h 866212"/>
                <a:gd name="connsiteX2" fmla="*/ 46881 w 737859"/>
                <a:gd name="connsiteY2" fmla="*/ 420163 h 866212"/>
                <a:gd name="connsiteX3" fmla="*/ 250656 w 737859"/>
                <a:gd name="connsiteY3" fmla="*/ 343830 h 866212"/>
                <a:gd name="connsiteX4" fmla="*/ 438501 w 737859"/>
                <a:gd name="connsiteY4" fmla="*/ 343830 h 866212"/>
                <a:gd name="connsiteX5" fmla="*/ 438501 w 737859"/>
                <a:gd name="connsiteY5" fmla="*/ 381664 h 866212"/>
                <a:gd name="connsiteX6" fmla="*/ 250656 w 737859"/>
                <a:gd name="connsiteY6" fmla="*/ 381664 h 866212"/>
                <a:gd name="connsiteX7" fmla="*/ 76086 w 737859"/>
                <a:gd name="connsiteY7" fmla="*/ 444722 h 866212"/>
                <a:gd name="connsiteX8" fmla="*/ 42234 w 737859"/>
                <a:gd name="connsiteY8" fmla="*/ 607344 h 866212"/>
                <a:gd name="connsiteX9" fmla="*/ 371461 w 737859"/>
                <a:gd name="connsiteY9" fmla="*/ 828378 h 866212"/>
                <a:gd name="connsiteX10" fmla="*/ 693387 w 737859"/>
                <a:gd name="connsiteY10" fmla="*/ 585440 h 866212"/>
                <a:gd name="connsiteX11" fmla="*/ 700688 w 737859"/>
                <a:gd name="connsiteY11" fmla="*/ 433438 h 866212"/>
                <a:gd name="connsiteX12" fmla="*/ 693387 w 737859"/>
                <a:gd name="connsiteY12" fmla="*/ 281436 h 866212"/>
                <a:gd name="connsiteX13" fmla="*/ 371461 w 737859"/>
                <a:gd name="connsiteY13" fmla="*/ 38498 h 866212"/>
                <a:gd name="connsiteX14" fmla="*/ 128524 w 737859"/>
                <a:gd name="connsiteY14" fmla="*/ 71687 h 866212"/>
                <a:gd name="connsiteX15" fmla="*/ 117903 w 737859"/>
                <a:gd name="connsiteY15" fmla="*/ 35180 h 866212"/>
                <a:gd name="connsiteX16" fmla="*/ 370797 w 737859"/>
                <a:gd name="connsiteY16" fmla="*/ 0 h 866212"/>
                <a:gd name="connsiteX17" fmla="*/ 729894 w 737859"/>
                <a:gd name="connsiteY17" fmla="*/ 275462 h 866212"/>
                <a:gd name="connsiteX18" fmla="*/ 737859 w 737859"/>
                <a:gd name="connsiteY18" fmla="*/ 432774 h 866212"/>
                <a:gd name="connsiteX19" fmla="*/ 729894 w 737859"/>
                <a:gd name="connsiteY19" fmla="*/ 590086 h 866212"/>
                <a:gd name="connsiteX20" fmla="*/ 370797 w 737859"/>
                <a:gd name="connsiteY20" fmla="*/ 866212 h 866212"/>
                <a:gd name="connsiteX21" fmla="*/ 348230 w 737859"/>
                <a:gd name="connsiteY21" fmla="*/ 725494 h 866212"/>
                <a:gd name="connsiteX22" fmla="*/ 184944 w 737859"/>
                <a:gd name="connsiteY22" fmla="*/ 675712 h 866212"/>
                <a:gd name="connsiteX23" fmla="*/ 146445 w 737859"/>
                <a:gd name="connsiteY23" fmla="*/ 600707 h 866212"/>
                <a:gd name="connsiteX24" fmla="*/ 167022 w 737859"/>
                <a:gd name="connsiteY24" fmla="*/ 509771 h 866212"/>
                <a:gd name="connsiteX25" fmla="*/ 233399 w 737859"/>
                <a:gd name="connsiteY25" fmla="*/ 484548 h 866212"/>
                <a:gd name="connsiteX26" fmla="*/ 437838 w 737859"/>
                <a:gd name="connsiteY26" fmla="*/ 484548 h 866212"/>
                <a:gd name="connsiteX27" fmla="*/ 437838 w 737859"/>
                <a:gd name="connsiteY27" fmla="*/ 522382 h 866212"/>
                <a:gd name="connsiteX28" fmla="*/ 233399 w 737859"/>
                <a:gd name="connsiteY28" fmla="*/ 522382 h 866212"/>
                <a:gd name="connsiteX29" fmla="*/ 194900 w 737859"/>
                <a:gd name="connsiteY29" fmla="*/ 534994 h 866212"/>
                <a:gd name="connsiteX30" fmla="*/ 183616 w 737859"/>
                <a:gd name="connsiteY30" fmla="*/ 598051 h 866212"/>
                <a:gd name="connsiteX31" fmla="*/ 369470 w 737859"/>
                <a:gd name="connsiteY31" fmla="*/ 686332 h 866212"/>
                <a:gd name="connsiteX32" fmla="*/ 552669 w 737859"/>
                <a:gd name="connsiteY32" fmla="*/ 553579 h 866212"/>
                <a:gd name="connsiteX33" fmla="*/ 558643 w 737859"/>
                <a:gd name="connsiteY33" fmla="*/ 432110 h 866212"/>
                <a:gd name="connsiteX34" fmla="*/ 552669 w 737859"/>
                <a:gd name="connsiteY34" fmla="*/ 310642 h 866212"/>
                <a:gd name="connsiteX35" fmla="*/ 370797 w 737859"/>
                <a:gd name="connsiteY35" fmla="*/ 177889 h 866212"/>
                <a:gd name="connsiteX36" fmla="*/ 169013 w 737859"/>
                <a:gd name="connsiteY36" fmla="*/ 209749 h 866212"/>
                <a:gd name="connsiteX37" fmla="*/ 157066 w 737859"/>
                <a:gd name="connsiteY37" fmla="*/ 173906 h 866212"/>
                <a:gd name="connsiteX38" fmla="*/ 370797 w 737859"/>
                <a:gd name="connsiteY38" fmla="*/ 140054 h 866212"/>
                <a:gd name="connsiteX39" fmla="*/ 590504 w 737859"/>
                <a:gd name="connsiteY39" fmla="*/ 305332 h 866212"/>
                <a:gd name="connsiteX40" fmla="*/ 597141 w 737859"/>
                <a:gd name="connsiteY40" fmla="*/ 432110 h 866212"/>
                <a:gd name="connsiteX41" fmla="*/ 590504 w 737859"/>
                <a:gd name="connsiteY41" fmla="*/ 558889 h 866212"/>
                <a:gd name="connsiteX42" fmla="*/ 370797 w 737859"/>
                <a:gd name="connsiteY42" fmla="*/ 723503 h 866212"/>
                <a:gd name="connsiteX43" fmla="*/ 348230 w 737859"/>
                <a:gd name="connsiteY43" fmla="*/ 725494 h 86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859" h="866212">
                  <a:moveTo>
                    <a:pt x="370797" y="866212"/>
                  </a:moveTo>
                  <a:cubicBezTo>
                    <a:pt x="157729" y="866212"/>
                    <a:pt x="27632" y="775940"/>
                    <a:pt x="4400" y="612654"/>
                  </a:cubicBezTo>
                  <a:cubicBezTo>
                    <a:pt x="-8212" y="534330"/>
                    <a:pt x="6391" y="467290"/>
                    <a:pt x="46881" y="420163"/>
                  </a:cubicBezTo>
                  <a:cubicBezTo>
                    <a:pt x="89362" y="370380"/>
                    <a:pt x="159721" y="343830"/>
                    <a:pt x="250656" y="343830"/>
                  </a:cubicBezTo>
                  <a:lnTo>
                    <a:pt x="438501" y="343830"/>
                  </a:lnTo>
                  <a:lnTo>
                    <a:pt x="438501" y="381664"/>
                  </a:lnTo>
                  <a:lnTo>
                    <a:pt x="250656" y="381664"/>
                  </a:lnTo>
                  <a:cubicBezTo>
                    <a:pt x="170341" y="381664"/>
                    <a:pt x="111929" y="402905"/>
                    <a:pt x="76086" y="444722"/>
                  </a:cubicBezTo>
                  <a:cubicBezTo>
                    <a:pt x="42898" y="483884"/>
                    <a:pt x="30951" y="539640"/>
                    <a:pt x="42234" y="607344"/>
                  </a:cubicBezTo>
                  <a:cubicBezTo>
                    <a:pt x="56837" y="708236"/>
                    <a:pt x="125205" y="828378"/>
                    <a:pt x="371461" y="828378"/>
                  </a:cubicBezTo>
                  <a:cubicBezTo>
                    <a:pt x="551341" y="828378"/>
                    <a:pt x="671483" y="737442"/>
                    <a:pt x="693387" y="585440"/>
                  </a:cubicBezTo>
                  <a:cubicBezTo>
                    <a:pt x="699361" y="540304"/>
                    <a:pt x="700688" y="491849"/>
                    <a:pt x="700688" y="433438"/>
                  </a:cubicBezTo>
                  <a:cubicBezTo>
                    <a:pt x="700688" y="374363"/>
                    <a:pt x="699361" y="325908"/>
                    <a:pt x="693387" y="281436"/>
                  </a:cubicBezTo>
                  <a:cubicBezTo>
                    <a:pt x="672146" y="129434"/>
                    <a:pt x="551341" y="38498"/>
                    <a:pt x="371461" y="38498"/>
                  </a:cubicBezTo>
                  <a:cubicBezTo>
                    <a:pt x="283181" y="38498"/>
                    <a:pt x="208839" y="49118"/>
                    <a:pt x="128524" y="71687"/>
                  </a:cubicBezTo>
                  <a:lnTo>
                    <a:pt x="117903" y="35180"/>
                  </a:lnTo>
                  <a:cubicBezTo>
                    <a:pt x="201538" y="11284"/>
                    <a:pt x="279198" y="0"/>
                    <a:pt x="370797" y="0"/>
                  </a:cubicBezTo>
                  <a:cubicBezTo>
                    <a:pt x="571254" y="0"/>
                    <a:pt x="705335" y="102883"/>
                    <a:pt x="729894" y="275462"/>
                  </a:cubicBezTo>
                  <a:cubicBezTo>
                    <a:pt x="736532" y="322589"/>
                    <a:pt x="737859" y="372372"/>
                    <a:pt x="737859" y="432774"/>
                  </a:cubicBezTo>
                  <a:cubicBezTo>
                    <a:pt x="737859" y="493177"/>
                    <a:pt x="736532" y="542959"/>
                    <a:pt x="729894" y="590086"/>
                  </a:cubicBezTo>
                  <a:cubicBezTo>
                    <a:pt x="705998" y="763329"/>
                    <a:pt x="571254" y="866212"/>
                    <a:pt x="370797" y="866212"/>
                  </a:cubicBezTo>
                  <a:close/>
                  <a:moveTo>
                    <a:pt x="348230" y="725494"/>
                  </a:moveTo>
                  <a:cubicBezTo>
                    <a:pt x="275879" y="725494"/>
                    <a:pt x="220787" y="708900"/>
                    <a:pt x="184944" y="675712"/>
                  </a:cubicBezTo>
                  <a:cubicBezTo>
                    <a:pt x="148436" y="641860"/>
                    <a:pt x="146445" y="602698"/>
                    <a:pt x="146445" y="600707"/>
                  </a:cubicBezTo>
                  <a:cubicBezTo>
                    <a:pt x="143790" y="574820"/>
                    <a:pt x="143790" y="535657"/>
                    <a:pt x="167022" y="509771"/>
                  </a:cubicBezTo>
                  <a:cubicBezTo>
                    <a:pt x="182289" y="493177"/>
                    <a:pt x="204856" y="484548"/>
                    <a:pt x="233399" y="484548"/>
                  </a:cubicBezTo>
                  <a:lnTo>
                    <a:pt x="437838" y="484548"/>
                  </a:lnTo>
                  <a:lnTo>
                    <a:pt x="437838" y="522382"/>
                  </a:lnTo>
                  <a:lnTo>
                    <a:pt x="233399" y="522382"/>
                  </a:lnTo>
                  <a:cubicBezTo>
                    <a:pt x="215477" y="522382"/>
                    <a:pt x="202865" y="526365"/>
                    <a:pt x="194900" y="534994"/>
                  </a:cubicBezTo>
                  <a:cubicBezTo>
                    <a:pt x="181625" y="549597"/>
                    <a:pt x="182289" y="578138"/>
                    <a:pt x="183616" y="598051"/>
                  </a:cubicBezTo>
                  <a:cubicBezTo>
                    <a:pt x="183616" y="602698"/>
                    <a:pt x="190918" y="694297"/>
                    <a:pt x="369470" y="686332"/>
                  </a:cubicBezTo>
                  <a:cubicBezTo>
                    <a:pt x="480319" y="686332"/>
                    <a:pt x="540057" y="643187"/>
                    <a:pt x="552669" y="553579"/>
                  </a:cubicBezTo>
                  <a:cubicBezTo>
                    <a:pt x="558643" y="513090"/>
                    <a:pt x="558643" y="475919"/>
                    <a:pt x="558643" y="432110"/>
                  </a:cubicBezTo>
                  <a:cubicBezTo>
                    <a:pt x="558643" y="388302"/>
                    <a:pt x="558643" y="350468"/>
                    <a:pt x="552669" y="310642"/>
                  </a:cubicBezTo>
                  <a:cubicBezTo>
                    <a:pt x="540057" y="221034"/>
                    <a:pt x="480319" y="177889"/>
                    <a:pt x="370797" y="177889"/>
                  </a:cubicBezTo>
                  <a:cubicBezTo>
                    <a:pt x="294465" y="177889"/>
                    <a:pt x="236053" y="187181"/>
                    <a:pt x="169013" y="209749"/>
                  </a:cubicBezTo>
                  <a:lnTo>
                    <a:pt x="157066" y="173906"/>
                  </a:lnTo>
                  <a:cubicBezTo>
                    <a:pt x="228088" y="150011"/>
                    <a:pt x="290482" y="140054"/>
                    <a:pt x="370797" y="140054"/>
                  </a:cubicBezTo>
                  <a:cubicBezTo>
                    <a:pt x="533420" y="140054"/>
                    <a:pt x="579883" y="229662"/>
                    <a:pt x="590504" y="305332"/>
                  </a:cubicBezTo>
                  <a:cubicBezTo>
                    <a:pt x="597141" y="347812"/>
                    <a:pt x="597141" y="386975"/>
                    <a:pt x="597141" y="432110"/>
                  </a:cubicBezTo>
                  <a:cubicBezTo>
                    <a:pt x="597141" y="477246"/>
                    <a:pt x="597141" y="516409"/>
                    <a:pt x="590504" y="558889"/>
                  </a:cubicBezTo>
                  <a:cubicBezTo>
                    <a:pt x="579883" y="633895"/>
                    <a:pt x="533420" y="723503"/>
                    <a:pt x="370797" y="723503"/>
                  </a:cubicBezTo>
                  <a:cubicBezTo>
                    <a:pt x="363496" y="725494"/>
                    <a:pt x="355531" y="725494"/>
                    <a:pt x="348230" y="725494"/>
                  </a:cubicBezTo>
                  <a:close/>
                </a:path>
              </a:pathLst>
            </a:custGeom>
            <a:solidFill>
              <a:srgbClr val="FFFFFF"/>
            </a:solidFill>
            <a:ln w="6635"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8C517F1A-C390-4048-A2F7-90BADC6287E9}"/>
                </a:ext>
              </a:extLst>
            </p:cNvPr>
            <p:cNvSpPr/>
            <p:nvPr/>
          </p:nvSpPr>
          <p:spPr>
            <a:xfrm>
              <a:off x="-244928" y="3240619"/>
              <a:ext cx="2324501" cy="37834"/>
            </a:xfrm>
            <a:custGeom>
              <a:avLst/>
              <a:gdLst>
                <a:gd name="connsiteX0" fmla="*/ 0 w 2324501"/>
                <a:gd name="connsiteY0" fmla="*/ 0 h 37834"/>
                <a:gd name="connsiteX1" fmla="*/ 2324502 w 2324501"/>
                <a:gd name="connsiteY1" fmla="*/ 0 h 37834"/>
                <a:gd name="connsiteX2" fmla="*/ 2324502 w 2324501"/>
                <a:gd name="connsiteY2" fmla="*/ 37834 h 37834"/>
                <a:gd name="connsiteX3" fmla="*/ 0 w 2324501"/>
                <a:gd name="connsiteY3" fmla="*/ 37834 h 37834"/>
              </a:gdLst>
              <a:ahLst/>
              <a:cxnLst>
                <a:cxn ang="0">
                  <a:pos x="connsiteX0" y="connsiteY0"/>
                </a:cxn>
                <a:cxn ang="0">
                  <a:pos x="connsiteX1" y="connsiteY1"/>
                </a:cxn>
                <a:cxn ang="0">
                  <a:pos x="connsiteX2" y="connsiteY2"/>
                </a:cxn>
                <a:cxn ang="0">
                  <a:pos x="connsiteX3" y="connsiteY3"/>
                </a:cxn>
              </a:cxnLst>
              <a:rect l="l" t="t" r="r" b="b"/>
              <a:pathLst>
                <a:path w="2324501" h="37834">
                  <a:moveTo>
                    <a:pt x="0" y="0"/>
                  </a:moveTo>
                  <a:lnTo>
                    <a:pt x="2324502" y="0"/>
                  </a:lnTo>
                  <a:lnTo>
                    <a:pt x="2324502" y="37834"/>
                  </a:lnTo>
                  <a:lnTo>
                    <a:pt x="0" y="37834"/>
                  </a:lnTo>
                </a:path>
              </a:pathLst>
            </a:custGeom>
            <a:solidFill>
              <a:srgbClr val="FFFFFF"/>
            </a:solidFill>
            <a:ln w="6635"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CAE7855-4660-4B96-A187-F6BCFDA001D5}"/>
                </a:ext>
              </a:extLst>
            </p:cNvPr>
            <p:cNvSpPr/>
            <p:nvPr/>
          </p:nvSpPr>
          <p:spPr>
            <a:xfrm>
              <a:off x="-244928" y="3382001"/>
              <a:ext cx="2324501" cy="37834"/>
            </a:xfrm>
            <a:custGeom>
              <a:avLst/>
              <a:gdLst>
                <a:gd name="connsiteX0" fmla="*/ 0 w 2324501"/>
                <a:gd name="connsiteY0" fmla="*/ 0 h 37834"/>
                <a:gd name="connsiteX1" fmla="*/ 2324502 w 2324501"/>
                <a:gd name="connsiteY1" fmla="*/ 0 h 37834"/>
                <a:gd name="connsiteX2" fmla="*/ 2324502 w 2324501"/>
                <a:gd name="connsiteY2" fmla="*/ 37835 h 37834"/>
                <a:gd name="connsiteX3" fmla="*/ 0 w 2324501"/>
                <a:gd name="connsiteY3" fmla="*/ 37835 h 37834"/>
              </a:gdLst>
              <a:ahLst/>
              <a:cxnLst>
                <a:cxn ang="0">
                  <a:pos x="connsiteX0" y="connsiteY0"/>
                </a:cxn>
                <a:cxn ang="0">
                  <a:pos x="connsiteX1" y="connsiteY1"/>
                </a:cxn>
                <a:cxn ang="0">
                  <a:pos x="connsiteX2" y="connsiteY2"/>
                </a:cxn>
                <a:cxn ang="0">
                  <a:pos x="connsiteX3" y="connsiteY3"/>
                </a:cxn>
              </a:cxnLst>
              <a:rect l="l" t="t" r="r" b="b"/>
              <a:pathLst>
                <a:path w="2324501" h="37834">
                  <a:moveTo>
                    <a:pt x="0" y="0"/>
                  </a:moveTo>
                  <a:lnTo>
                    <a:pt x="2324502" y="0"/>
                  </a:lnTo>
                  <a:lnTo>
                    <a:pt x="2324502" y="37835"/>
                  </a:lnTo>
                  <a:lnTo>
                    <a:pt x="0" y="37835"/>
                  </a:lnTo>
                </a:path>
              </a:pathLst>
            </a:custGeom>
            <a:solidFill>
              <a:srgbClr val="FFFFFF"/>
            </a:solidFill>
            <a:ln w="6635" cap="flat">
              <a:noFill/>
              <a:prstDash val="solid"/>
              <a:miter/>
            </a:ln>
          </p:spPr>
          <p:txBody>
            <a:bodyPr rtlCol="0" anchor="ctr"/>
            <a:lstStyle/>
            <a:p>
              <a:endParaRPr lang="nl-NL"/>
            </a:p>
          </p:txBody>
        </p:sp>
        <p:grpSp>
          <p:nvGrpSpPr>
            <p:cNvPr id="20" name="Graphic 6">
              <a:extLst>
                <a:ext uri="{FF2B5EF4-FFF2-40B4-BE49-F238E27FC236}">
                  <a16:creationId xmlns:a16="http://schemas.microsoft.com/office/drawing/2014/main" id="{0174F7AE-5745-4EEE-B149-5E62DDDE676A}"/>
                </a:ext>
              </a:extLst>
            </p:cNvPr>
            <p:cNvGrpSpPr/>
            <p:nvPr/>
          </p:nvGrpSpPr>
          <p:grpSpPr>
            <a:xfrm>
              <a:off x="9594046" y="-213608"/>
              <a:ext cx="2670985" cy="4088122"/>
              <a:chOff x="9594046" y="-213608"/>
              <a:chExt cx="2670985" cy="4088122"/>
            </a:xfrm>
            <a:solidFill>
              <a:srgbClr val="FFFFFF"/>
            </a:solidFill>
          </p:grpSpPr>
          <p:sp>
            <p:nvSpPr>
              <p:cNvPr id="21" name="Vrije vorm: vorm 20">
                <a:extLst>
                  <a:ext uri="{FF2B5EF4-FFF2-40B4-BE49-F238E27FC236}">
                    <a16:creationId xmlns:a16="http://schemas.microsoft.com/office/drawing/2014/main" id="{DCC43CA8-5D7D-47AB-92F0-2C5272B56AD0}"/>
                  </a:ext>
                </a:extLst>
              </p:cNvPr>
              <p:cNvSpPr/>
              <p:nvPr/>
            </p:nvSpPr>
            <p:spPr>
              <a:xfrm>
                <a:off x="9735427" y="-213608"/>
                <a:ext cx="2529604" cy="3946740"/>
              </a:xfrm>
              <a:custGeom>
                <a:avLst/>
                <a:gdLst>
                  <a:gd name="connsiteX0" fmla="*/ 225680 w 2529604"/>
                  <a:gd name="connsiteY0" fmla="*/ 3908906 h 3946740"/>
                  <a:gd name="connsiteX1" fmla="*/ 43808 w 2529604"/>
                  <a:gd name="connsiteY1" fmla="*/ 3776153 h 3946740"/>
                  <a:gd name="connsiteX2" fmla="*/ 37835 w 2529604"/>
                  <a:gd name="connsiteY2" fmla="*/ 3647383 h 3946740"/>
                  <a:gd name="connsiteX3" fmla="*/ 37835 w 2529604"/>
                  <a:gd name="connsiteY3" fmla="*/ 0 h 3946740"/>
                  <a:gd name="connsiteX4" fmla="*/ 0 w 2529604"/>
                  <a:gd name="connsiteY4" fmla="*/ 0 h 3946740"/>
                  <a:gd name="connsiteX5" fmla="*/ 0 w 2529604"/>
                  <a:gd name="connsiteY5" fmla="*/ 3647383 h 3946740"/>
                  <a:gd name="connsiteX6" fmla="*/ 6638 w 2529604"/>
                  <a:gd name="connsiteY6" fmla="*/ 3781464 h 3946740"/>
                  <a:gd name="connsiteX7" fmla="*/ 226343 w 2529604"/>
                  <a:gd name="connsiteY7" fmla="*/ 3946741 h 3946740"/>
                  <a:gd name="connsiteX8" fmla="*/ 226343 w 2529604"/>
                  <a:gd name="connsiteY8" fmla="*/ 3946741 h 3946740"/>
                  <a:gd name="connsiteX9" fmla="*/ 2529605 w 2529604"/>
                  <a:gd name="connsiteY9" fmla="*/ 3946741 h 3946740"/>
                  <a:gd name="connsiteX10" fmla="*/ 2529605 w 2529604"/>
                  <a:gd name="connsiteY10" fmla="*/ 3908906 h 3946740"/>
                  <a:gd name="connsiteX11" fmla="*/ 225680 w 2529604"/>
                  <a:gd name="connsiteY11" fmla="*/ 3908906 h 3946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604" h="3946740">
                    <a:moveTo>
                      <a:pt x="225680" y="3908906"/>
                    </a:moveTo>
                    <a:cubicBezTo>
                      <a:pt x="115495" y="3908906"/>
                      <a:pt x="55756" y="3865762"/>
                      <a:pt x="43808" y="3776153"/>
                    </a:cubicBezTo>
                    <a:cubicBezTo>
                      <a:pt x="37835" y="3736328"/>
                      <a:pt x="37835" y="3691191"/>
                      <a:pt x="37835" y="3647383"/>
                    </a:cubicBezTo>
                    <a:lnTo>
                      <a:pt x="37835" y="0"/>
                    </a:lnTo>
                    <a:lnTo>
                      <a:pt x="0" y="0"/>
                    </a:lnTo>
                    <a:lnTo>
                      <a:pt x="0" y="3647383"/>
                    </a:lnTo>
                    <a:cubicBezTo>
                      <a:pt x="0" y="3692519"/>
                      <a:pt x="0" y="3738982"/>
                      <a:pt x="6638" y="3781464"/>
                    </a:cubicBezTo>
                    <a:cubicBezTo>
                      <a:pt x="17258" y="3856469"/>
                      <a:pt x="63721" y="3946741"/>
                      <a:pt x="226343" y="3946741"/>
                    </a:cubicBezTo>
                    <a:lnTo>
                      <a:pt x="226343" y="3946741"/>
                    </a:lnTo>
                    <a:lnTo>
                      <a:pt x="2529605" y="3946741"/>
                    </a:lnTo>
                    <a:lnTo>
                      <a:pt x="2529605" y="3908906"/>
                    </a:lnTo>
                    <a:lnTo>
                      <a:pt x="225680" y="3908906"/>
                    </a:lnTo>
                    <a:close/>
                  </a:path>
                </a:pathLst>
              </a:custGeom>
              <a:solidFill>
                <a:srgbClr val="FFFFFF"/>
              </a:solidFill>
              <a:ln w="6635"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687685E8-AFB9-4C04-967C-0900349BDC41}"/>
                  </a:ext>
                </a:extLst>
              </p:cNvPr>
              <p:cNvSpPr/>
              <p:nvPr/>
            </p:nvSpPr>
            <p:spPr>
              <a:xfrm>
                <a:off x="9594046" y="-213608"/>
                <a:ext cx="2670322" cy="4088122"/>
              </a:xfrm>
              <a:custGeom>
                <a:avLst/>
                <a:gdLst>
                  <a:gd name="connsiteX0" fmla="*/ 367061 w 2670322"/>
                  <a:gd name="connsiteY0" fmla="*/ 4050288 h 4088122"/>
                  <a:gd name="connsiteX1" fmla="*/ 45135 w 2670322"/>
                  <a:gd name="connsiteY1" fmla="*/ 3807350 h 4088122"/>
                  <a:gd name="connsiteX2" fmla="*/ 37834 w 2670322"/>
                  <a:gd name="connsiteY2" fmla="*/ 3671942 h 4088122"/>
                  <a:gd name="connsiteX3" fmla="*/ 37834 w 2670322"/>
                  <a:gd name="connsiteY3" fmla="*/ 0 h 4088122"/>
                  <a:gd name="connsiteX4" fmla="*/ 0 w 2670322"/>
                  <a:gd name="connsiteY4" fmla="*/ 0 h 4088122"/>
                  <a:gd name="connsiteX5" fmla="*/ 0 w 2670322"/>
                  <a:gd name="connsiteY5" fmla="*/ 3671942 h 4088122"/>
                  <a:gd name="connsiteX6" fmla="*/ 7965 w 2670322"/>
                  <a:gd name="connsiteY6" fmla="*/ 3812661 h 4088122"/>
                  <a:gd name="connsiteX7" fmla="*/ 367061 w 2670322"/>
                  <a:gd name="connsiteY7" fmla="*/ 4088123 h 4088122"/>
                  <a:gd name="connsiteX8" fmla="*/ 367061 w 2670322"/>
                  <a:gd name="connsiteY8" fmla="*/ 4088123 h 4088122"/>
                  <a:gd name="connsiteX9" fmla="*/ 2670322 w 2670322"/>
                  <a:gd name="connsiteY9" fmla="*/ 4088123 h 4088122"/>
                  <a:gd name="connsiteX10" fmla="*/ 2670322 w 2670322"/>
                  <a:gd name="connsiteY10" fmla="*/ 4050288 h 4088122"/>
                  <a:gd name="connsiteX11" fmla="*/ 367061 w 2670322"/>
                  <a:gd name="connsiteY11" fmla="*/ 4050288 h 4088122"/>
                  <a:gd name="connsiteX12" fmla="*/ 367061 w 2670322"/>
                  <a:gd name="connsiteY12" fmla="*/ 4050288 h 40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70322" h="4088122">
                    <a:moveTo>
                      <a:pt x="367061" y="4050288"/>
                    </a:moveTo>
                    <a:cubicBezTo>
                      <a:pt x="187181" y="4050288"/>
                      <a:pt x="67040" y="3959352"/>
                      <a:pt x="45135" y="3807350"/>
                    </a:cubicBezTo>
                    <a:cubicBezTo>
                      <a:pt x="38498" y="3760223"/>
                      <a:pt x="37834" y="3702475"/>
                      <a:pt x="37834" y="3671942"/>
                    </a:cubicBezTo>
                    <a:lnTo>
                      <a:pt x="37834" y="0"/>
                    </a:lnTo>
                    <a:lnTo>
                      <a:pt x="0" y="0"/>
                    </a:lnTo>
                    <a:lnTo>
                      <a:pt x="0" y="3671942"/>
                    </a:lnTo>
                    <a:cubicBezTo>
                      <a:pt x="0" y="3703139"/>
                      <a:pt x="1327" y="3762878"/>
                      <a:pt x="7965" y="3812661"/>
                    </a:cubicBezTo>
                    <a:cubicBezTo>
                      <a:pt x="32524" y="3985239"/>
                      <a:pt x="166605" y="4088123"/>
                      <a:pt x="367061" y="4088123"/>
                    </a:cubicBezTo>
                    <a:lnTo>
                      <a:pt x="367061" y="4088123"/>
                    </a:lnTo>
                    <a:lnTo>
                      <a:pt x="2670322" y="4088123"/>
                    </a:lnTo>
                    <a:lnTo>
                      <a:pt x="2670322" y="4050288"/>
                    </a:lnTo>
                    <a:lnTo>
                      <a:pt x="367061" y="4050288"/>
                    </a:lnTo>
                    <a:lnTo>
                      <a:pt x="367061" y="4050288"/>
                    </a:lnTo>
                    <a:close/>
                  </a:path>
                </a:pathLst>
              </a:custGeom>
              <a:solidFill>
                <a:srgbClr val="FFFFFF"/>
              </a:solidFill>
              <a:ln w="6635" cap="flat">
                <a:noFill/>
                <a:prstDash val="solid"/>
                <a:miter/>
              </a:ln>
            </p:spPr>
            <p:txBody>
              <a:bodyPr rtlCol="0" anchor="ctr"/>
              <a:lstStyle/>
              <a:p>
                <a:endParaRPr lang="nl-NL"/>
              </a:p>
            </p:txBody>
          </p:sp>
        </p:grpSp>
      </p:grpSp>
      <p:pic>
        <p:nvPicPr>
          <p:cNvPr id="26" name="Graphic 25">
            <a:extLst>
              <a:ext uri="{FF2B5EF4-FFF2-40B4-BE49-F238E27FC236}">
                <a16:creationId xmlns:a16="http://schemas.microsoft.com/office/drawing/2014/main" id="{04DC0743-9DDC-4086-98F1-CB4BBF4DDC7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2057399" y="2755894"/>
            <a:ext cx="7903032" cy="1791619"/>
          </a:xfrm>
          <a:prstGeom prst="rect">
            <a:avLst/>
          </a:prstGeom>
        </p:spPr>
      </p:pic>
    </p:spTree>
    <p:extLst>
      <p:ext uri="{BB962C8B-B14F-4D97-AF65-F5344CB8AC3E}">
        <p14:creationId xmlns:p14="http://schemas.microsoft.com/office/powerpoint/2010/main" val="382242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ox(out)">
                                      <p:cBhvr>
                                        <p:cTn id="7" dur="2000"/>
                                        <p:tgtEl>
                                          <p:spTgt spid="23"/>
                                        </p:tgtEl>
                                      </p:cBhvr>
                                    </p:animEffect>
                                  </p:childTnLst>
                                  <p:subTnLst>
                                    <p:set>
                                      <p:cBhvr override="childStyle">
                                        <p:cTn dur="1" fill="hold" display="0" masterRel="sameClick" afterEffect="1">
                                          <p:stCondLst>
                                            <p:cond evt="end" delay="0">
                                              <p:tn val="5"/>
                                            </p:cond>
                                          </p:stCondLst>
                                        </p:cTn>
                                        <p:tgtEl>
                                          <p:spTgt spid="2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Logo animatie in PowerPoint (DE)">
    <p:bg>
      <p:bgPr>
        <a:solidFill>
          <a:schemeClr val="accent1"/>
        </a:solidFill>
        <a:effectLst/>
      </p:bgPr>
    </p:bg>
    <p:spTree>
      <p:nvGrpSpPr>
        <p:cNvPr id="1" name=""/>
        <p:cNvGrpSpPr/>
        <p:nvPr/>
      </p:nvGrpSpPr>
      <p:grpSpPr>
        <a:xfrm>
          <a:off x="0" y="0"/>
          <a:ext cx="0" cy="0"/>
          <a:chOff x="0" y="0"/>
          <a:chExt cx="0" cy="0"/>
        </a:xfrm>
      </p:grpSpPr>
      <p:grpSp>
        <p:nvGrpSpPr>
          <p:cNvPr id="23" name="Logo compleet">
            <a:extLst>
              <a:ext uri="{FF2B5EF4-FFF2-40B4-BE49-F238E27FC236}">
                <a16:creationId xmlns:a16="http://schemas.microsoft.com/office/drawing/2014/main" id="{E88A1A8D-D395-49D1-ACC5-D6211831C203}"/>
              </a:ext>
            </a:extLst>
          </p:cNvPr>
          <p:cNvGrpSpPr/>
          <p:nvPr userDrawn="1"/>
        </p:nvGrpSpPr>
        <p:grpSpPr>
          <a:xfrm>
            <a:off x="-244928" y="-257152"/>
            <a:ext cx="12509959" cy="7339636"/>
            <a:chOff x="-244928" y="-257152"/>
            <a:chExt cx="12509959" cy="7339636"/>
          </a:xfrm>
        </p:grpSpPr>
        <p:sp>
          <p:nvSpPr>
            <p:cNvPr id="10" name="Vrije vorm: vorm 9">
              <a:extLst>
                <a:ext uri="{FF2B5EF4-FFF2-40B4-BE49-F238E27FC236}">
                  <a16:creationId xmlns:a16="http://schemas.microsoft.com/office/drawing/2014/main" id="{EA4CD4C2-3721-4462-9019-090AAB19184F}"/>
                </a:ext>
              </a:extLst>
            </p:cNvPr>
            <p:cNvSpPr/>
            <p:nvPr/>
          </p:nvSpPr>
          <p:spPr>
            <a:xfrm>
              <a:off x="6730568" y="3008302"/>
              <a:ext cx="734122" cy="4074182"/>
            </a:xfrm>
            <a:custGeom>
              <a:avLst/>
              <a:gdLst>
                <a:gd name="connsiteX0" fmla="*/ 178553 w 734122"/>
                <a:gd name="connsiteY0" fmla="*/ 4074183 h 4074182"/>
                <a:gd name="connsiteX1" fmla="*/ 140718 w 734122"/>
                <a:gd name="connsiteY1" fmla="*/ 4074183 h 4074182"/>
                <a:gd name="connsiteX2" fmla="*/ 140718 w 734122"/>
                <a:gd name="connsiteY2" fmla="*/ 432774 h 4074182"/>
                <a:gd name="connsiteX3" fmla="*/ 147355 w 734122"/>
                <a:gd name="connsiteY3" fmla="*/ 305995 h 4074182"/>
                <a:gd name="connsiteX4" fmla="*/ 367061 w 734122"/>
                <a:gd name="connsiteY4" fmla="*/ 141382 h 4074182"/>
                <a:gd name="connsiteX5" fmla="*/ 586768 w 734122"/>
                <a:gd name="connsiteY5" fmla="*/ 306659 h 4074182"/>
                <a:gd name="connsiteX6" fmla="*/ 593405 w 734122"/>
                <a:gd name="connsiteY6" fmla="*/ 433438 h 4074182"/>
                <a:gd name="connsiteX7" fmla="*/ 586768 w 734122"/>
                <a:gd name="connsiteY7" fmla="*/ 560217 h 4074182"/>
                <a:gd name="connsiteX8" fmla="*/ 367061 w 734122"/>
                <a:gd name="connsiteY8" fmla="*/ 724830 h 4074182"/>
                <a:gd name="connsiteX9" fmla="*/ 298694 w 734122"/>
                <a:gd name="connsiteY9" fmla="*/ 718857 h 4074182"/>
                <a:gd name="connsiteX10" fmla="*/ 305995 w 734122"/>
                <a:gd name="connsiteY10" fmla="*/ 681686 h 4074182"/>
                <a:gd name="connsiteX11" fmla="*/ 367061 w 734122"/>
                <a:gd name="connsiteY11" fmla="*/ 686996 h 4074182"/>
                <a:gd name="connsiteX12" fmla="*/ 548933 w 734122"/>
                <a:gd name="connsiteY12" fmla="*/ 554243 h 4074182"/>
                <a:gd name="connsiteX13" fmla="*/ 554907 w 734122"/>
                <a:gd name="connsiteY13" fmla="*/ 432774 h 4074182"/>
                <a:gd name="connsiteX14" fmla="*/ 548933 w 734122"/>
                <a:gd name="connsiteY14" fmla="*/ 311305 h 4074182"/>
                <a:gd name="connsiteX15" fmla="*/ 367061 w 734122"/>
                <a:gd name="connsiteY15" fmla="*/ 178552 h 4074182"/>
                <a:gd name="connsiteX16" fmla="*/ 185190 w 734122"/>
                <a:gd name="connsiteY16" fmla="*/ 311305 h 4074182"/>
                <a:gd name="connsiteX17" fmla="*/ 179216 w 734122"/>
                <a:gd name="connsiteY17" fmla="*/ 432774 h 4074182"/>
                <a:gd name="connsiteX18" fmla="*/ 179216 w 734122"/>
                <a:gd name="connsiteY18" fmla="*/ 4074183 h 4074182"/>
                <a:gd name="connsiteX19" fmla="*/ 37834 w 734122"/>
                <a:gd name="connsiteY19" fmla="*/ 4074183 h 4074182"/>
                <a:gd name="connsiteX20" fmla="*/ 0 w 734122"/>
                <a:gd name="connsiteY20" fmla="*/ 4074183 h 4074182"/>
                <a:gd name="connsiteX21" fmla="*/ 0 w 734122"/>
                <a:gd name="connsiteY21" fmla="*/ 432774 h 4074182"/>
                <a:gd name="connsiteX22" fmla="*/ 7965 w 734122"/>
                <a:gd name="connsiteY22" fmla="*/ 275462 h 4074182"/>
                <a:gd name="connsiteX23" fmla="*/ 367061 w 734122"/>
                <a:gd name="connsiteY23" fmla="*/ 0 h 4074182"/>
                <a:gd name="connsiteX24" fmla="*/ 726158 w 734122"/>
                <a:gd name="connsiteY24" fmla="*/ 275462 h 4074182"/>
                <a:gd name="connsiteX25" fmla="*/ 734123 w 734122"/>
                <a:gd name="connsiteY25" fmla="*/ 432774 h 4074182"/>
                <a:gd name="connsiteX26" fmla="*/ 726158 w 734122"/>
                <a:gd name="connsiteY26" fmla="*/ 590086 h 4074182"/>
                <a:gd name="connsiteX27" fmla="*/ 367061 w 734122"/>
                <a:gd name="connsiteY27" fmla="*/ 865548 h 4074182"/>
                <a:gd name="connsiteX28" fmla="*/ 300021 w 734122"/>
                <a:gd name="connsiteY28" fmla="*/ 861566 h 4074182"/>
                <a:gd name="connsiteX29" fmla="*/ 304668 w 734122"/>
                <a:gd name="connsiteY29" fmla="*/ 823731 h 4074182"/>
                <a:gd name="connsiteX30" fmla="*/ 366397 w 734122"/>
                <a:gd name="connsiteY30" fmla="*/ 827714 h 4074182"/>
                <a:gd name="connsiteX31" fmla="*/ 688323 w 734122"/>
                <a:gd name="connsiteY31" fmla="*/ 584776 h 4074182"/>
                <a:gd name="connsiteX32" fmla="*/ 695624 w 734122"/>
                <a:gd name="connsiteY32" fmla="*/ 432774 h 4074182"/>
                <a:gd name="connsiteX33" fmla="*/ 688323 w 734122"/>
                <a:gd name="connsiteY33" fmla="*/ 280772 h 4074182"/>
                <a:gd name="connsiteX34" fmla="*/ 366397 w 734122"/>
                <a:gd name="connsiteY34" fmla="*/ 37835 h 4074182"/>
                <a:gd name="connsiteX35" fmla="*/ 44472 w 734122"/>
                <a:gd name="connsiteY35" fmla="*/ 280772 h 4074182"/>
                <a:gd name="connsiteX36" fmla="*/ 37171 w 734122"/>
                <a:gd name="connsiteY36" fmla="*/ 432774 h 4074182"/>
                <a:gd name="connsiteX37" fmla="*/ 37171 w 734122"/>
                <a:gd name="connsiteY37" fmla="*/ 4074183 h 40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34122" h="4074182">
                  <a:moveTo>
                    <a:pt x="178553" y="4074183"/>
                  </a:moveTo>
                  <a:lnTo>
                    <a:pt x="140718" y="4074183"/>
                  </a:lnTo>
                  <a:lnTo>
                    <a:pt x="140718" y="432774"/>
                  </a:lnTo>
                  <a:cubicBezTo>
                    <a:pt x="140718" y="387638"/>
                    <a:pt x="140718" y="348476"/>
                    <a:pt x="147355" y="305995"/>
                  </a:cubicBezTo>
                  <a:cubicBezTo>
                    <a:pt x="157975" y="230990"/>
                    <a:pt x="204439" y="141382"/>
                    <a:pt x="367061" y="141382"/>
                  </a:cubicBezTo>
                  <a:cubicBezTo>
                    <a:pt x="529683" y="141382"/>
                    <a:pt x="576147" y="230990"/>
                    <a:pt x="586768" y="306659"/>
                  </a:cubicBezTo>
                  <a:cubicBezTo>
                    <a:pt x="593405" y="349140"/>
                    <a:pt x="593405" y="388302"/>
                    <a:pt x="593405" y="433438"/>
                  </a:cubicBezTo>
                  <a:cubicBezTo>
                    <a:pt x="593405" y="478574"/>
                    <a:pt x="593405" y="517736"/>
                    <a:pt x="586768" y="560217"/>
                  </a:cubicBezTo>
                  <a:cubicBezTo>
                    <a:pt x="576147" y="635222"/>
                    <a:pt x="529683" y="724830"/>
                    <a:pt x="367061" y="724830"/>
                  </a:cubicBezTo>
                  <a:cubicBezTo>
                    <a:pt x="342502" y="724830"/>
                    <a:pt x="319270" y="722839"/>
                    <a:pt x="298694" y="718857"/>
                  </a:cubicBezTo>
                  <a:lnTo>
                    <a:pt x="305995" y="681686"/>
                  </a:lnTo>
                  <a:cubicBezTo>
                    <a:pt x="323916" y="685004"/>
                    <a:pt x="344494" y="686996"/>
                    <a:pt x="367061" y="686996"/>
                  </a:cubicBezTo>
                  <a:cubicBezTo>
                    <a:pt x="477247" y="686996"/>
                    <a:pt x="536985" y="643851"/>
                    <a:pt x="548933" y="554243"/>
                  </a:cubicBezTo>
                  <a:cubicBezTo>
                    <a:pt x="554907" y="513753"/>
                    <a:pt x="554907" y="476583"/>
                    <a:pt x="554907" y="432774"/>
                  </a:cubicBezTo>
                  <a:cubicBezTo>
                    <a:pt x="554907" y="388966"/>
                    <a:pt x="554907" y="351131"/>
                    <a:pt x="548933" y="311305"/>
                  </a:cubicBezTo>
                  <a:cubicBezTo>
                    <a:pt x="536321" y="221697"/>
                    <a:pt x="476582" y="178552"/>
                    <a:pt x="367061" y="178552"/>
                  </a:cubicBezTo>
                  <a:cubicBezTo>
                    <a:pt x="256876" y="178552"/>
                    <a:pt x="197138" y="221697"/>
                    <a:pt x="185190" y="311305"/>
                  </a:cubicBezTo>
                  <a:cubicBezTo>
                    <a:pt x="179216" y="351795"/>
                    <a:pt x="179216" y="388966"/>
                    <a:pt x="179216" y="432774"/>
                  </a:cubicBezTo>
                  <a:lnTo>
                    <a:pt x="179216" y="4074183"/>
                  </a:lnTo>
                  <a:close/>
                  <a:moveTo>
                    <a:pt x="37834" y="4074183"/>
                  </a:moveTo>
                  <a:lnTo>
                    <a:pt x="0" y="4074183"/>
                  </a:lnTo>
                  <a:lnTo>
                    <a:pt x="0" y="432774"/>
                  </a:lnTo>
                  <a:cubicBezTo>
                    <a:pt x="0" y="372372"/>
                    <a:pt x="1327" y="322589"/>
                    <a:pt x="7965" y="275462"/>
                  </a:cubicBezTo>
                  <a:cubicBezTo>
                    <a:pt x="32525" y="102883"/>
                    <a:pt x="166605" y="0"/>
                    <a:pt x="367061" y="0"/>
                  </a:cubicBezTo>
                  <a:cubicBezTo>
                    <a:pt x="567518" y="0"/>
                    <a:pt x="701598" y="102883"/>
                    <a:pt x="726158" y="275462"/>
                  </a:cubicBezTo>
                  <a:cubicBezTo>
                    <a:pt x="732796" y="322589"/>
                    <a:pt x="734123" y="372372"/>
                    <a:pt x="734123" y="432774"/>
                  </a:cubicBezTo>
                  <a:cubicBezTo>
                    <a:pt x="734123" y="493177"/>
                    <a:pt x="732796" y="542959"/>
                    <a:pt x="726158" y="590086"/>
                  </a:cubicBezTo>
                  <a:cubicBezTo>
                    <a:pt x="701598" y="762665"/>
                    <a:pt x="567518" y="865548"/>
                    <a:pt x="367061" y="865548"/>
                  </a:cubicBezTo>
                  <a:cubicBezTo>
                    <a:pt x="343829" y="865548"/>
                    <a:pt x="321926" y="864221"/>
                    <a:pt x="300021" y="861566"/>
                  </a:cubicBezTo>
                  <a:lnTo>
                    <a:pt x="304668" y="823731"/>
                  </a:lnTo>
                  <a:cubicBezTo>
                    <a:pt x="324581" y="826386"/>
                    <a:pt x="345157" y="827714"/>
                    <a:pt x="366397" y="827714"/>
                  </a:cubicBezTo>
                  <a:cubicBezTo>
                    <a:pt x="546277" y="827714"/>
                    <a:pt x="666419" y="736778"/>
                    <a:pt x="688323" y="584776"/>
                  </a:cubicBezTo>
                  <a:cubicBezTo>
                    <a:pt x="694297" y="539640"/>
                    <a:pt x="695624" y="491186"/>
                    <a:pt x="695624" y="432774"/>
                  </a:cubicBezTo>
                  <a:cubicBezTo>
                    <a:pt x="695624" y="374363"/>
                    <a:pt x="694297" y="325245"/>
                    <a:pt x="688323" y="280772"/>
                  </a:cubicBezTo>
                  <a:cubicBezTo>
                    <a:pt x="667083" y="128770"/>
                    <a:pt x="546277" y="37835"/>
                    <a:pt x="366397" y="37835"/>
                  </a:cubicBezTo>
                  <a:cubicBezTo>
                    <a:pt x="186518" y="37835"/>
                    <a:pt x="66376" y="128770"/>
                    <a:pt x="44472" y="280772"/>
                  </a:cubicBezTo>
                  <a:cubicBezTo>
                    <a:pt x="38498" y="325908"/>
                    <a:pt x="37171" y="374363"/>
                    <a:pt x="37171" y="432774"/>
                  </a:cubicBezTo>
                  <a:lnTo>
                    <a:pt x="37171" y="4074183"/>
                  </a:lnTo>
                  <a:close/>
                </a:path>
              </a:pathLst>
            </a:custGeom>
            <a:solidFill>
              <a:srgbClr val="FFFFFF"/>
            </a:solidFill>
            <a:ln w="6635" cap="flat">
              <a:noFill/>
              <a:prstDash val="solid"/>
              <a:miter/>
            </a:ln>
          </p:spPr>
          <p:txBody>
            <a:bodyPr rtlCol="0" anchor="ctr"/>
            <a:lstStyle/>
            <a:p>
              <a:endParaRPr lang="nl-NL"/>
            </a:p>
          </p:txBody>
        </p:sp>
        <p:sp>
          <p:nvSpPr>
            <p:cNvPr id="11" name="Vrije vorm: vorm 10">
              <a:extLst>
                <a:ext uri="{FF2B5EF4-FFF2-40B4-BE49-F238E27FC236}">
                  <a16:creationId xmlns:a16="http://schemas.microsoft.com/office/drawing/2014/main" id="{FD4ABA49-FA69-4637-9752-2DB63D193E82}"/>
                </a:ext>
              </a:extLst>
            </p:cNvPr>
            <p:cNvSpPr/>
            <p:nvPr/>
          </p:nvSpPr>
          <p:spPr>
            <a:xfrm>
              <a:off x="7679087" y="3008302"/>
              <a:ext cx="734122" cy="4074182"/>
            </a:xfrm>
            <a:custGeom>
              <a:avLst/>
              <a:gdLst>
                <a:gd name="connsiteX0" fmla="*/ 178552 w 734122"/>
                <a:gd name="connsiteY0" fmla="*/ 4074183 h 4074182"/>
                <a:gd name="connsiteX1" fmla="*/ 140718 w 734122"/>
                <a:gd name="connsiteY1" fmla="*/ 4074183 h 4074182"/>
                <a:gd name="connsiteX2" fmla="*/ 140718 w 734122"/>
                <a:gd name="connsiteY2" fmla="*/ 432774 h 4074182"/>
                <a:gd name="connsiteX3" fmla="*/ 147355 w 734122"/>
                <a:gd name="connsiteY3" fmla="*/ 305995 h 4074182"/>
                <a:gd name="connsiteX4" fmla="*/ 367061 w 734122"/>
                <a:gd name="connsiteY4" fmla="*/ 141382 h 4074182"/>
                <a:gd name="connsiteX5" fmla="*/ 586767 w 734122"/>
                <a:gd name="connsiteY5" fmla="*/ 306659 h 4074182"/>
                <a:gd name="connsiteX6" fmla="*/ 593404 w 734122"/>
                <a:gd name="connsiteY6" fmla="*/ 433438 h 4074182"/>
                <a:gd name="connsiteX7" fmla="*/ 586767 w 734122"/>
                <a:gd name="connsiteY7" fmla="*/ 560217 h 4074182"/>
                <a:gd name="connsiteX8" fmla="*/ 367061 w 734122"/>
                <a:gd name="connsiteY8" fmla="*/ 724830 h 4074182"/>
                <a:gd name="connsiteX9" fmla="*/ 298694 w 734122"/>
                <a:gd name="connsiteY9" fmla="*/ 718857 h 4074182"/>
                <a:gd name="connsiteX10" fmla="*/ 305995 w 734122"/>
                <a:gd name="connsiteY10" fmla="*/ 681686 h 4074182"/>
                <a:gd name="connsiteX11" fmla="*/ 367061 w 734122"/>
                <a:gd name="connsiteY11" fmla="*/ 686996 h 4074182"/>
                <a:gd name="connsiteX12" fmla="*/ 548933 w 734122"/>
                <a:gd name="connsiteY12" fmla="*/ 554243 h 4074182"/>
                <a:gd name="connsiteX13" fmla="*/ 554907 w 734122"/>
                <a:gd name="connsiteY13" fmla="*/ 432774 h 4074182"/>
                <a:gd name="connsiteX14" fmla="*/ 548933 w 734122"/>
                <a:gd name="connsiteY14" fmla="*/ 311305 h 4074182"/>
                <a:gd name="connsiteX15" fmla="*/ 367061 w 734122"/>
                <a:gd name="connsiteY15" fmla="*/ 178552 h 4074182"/>
                <a:gd name="connsiteX16" fmla="*/ 185190 w 734122"/>
                <a:gd name="connsiteY16" fmla="*/ 311305 h 4074182"/>
                <a:gd name="connsiteX17" fmla="*/ 179216 w 734122"/>
                <a:gd name="connsiteY17" fmla="*/ 432774 h 4074182"/>
                <a:gd name="connsiteX18" fmla="*/ 179216 w 734122"/>
                <a:gd name="connsiteY18" fmla="*/ 4074183 h 4074182"/>
                <a:gd name="connsiteX19" fmla="*/ 37834 w 734122"/>
                <a:gd name="connsiteY19" fmla="*/ 4074183 h 4074182"/>
                <a:gd name="connsiteX20" fmla="*/ 0 w 734122"/>
                <a:gd name="connsiteY20" fmla="*/ 4074183 h 4074182"/>
                <a:gd name="connsiteX21" fmla="*/ 0 w 734122"/>
                <a:gd name="connsiteY21" fmla="*/ 432774 h 4074182"/>
                <a:gd name="connsiteX22" fmla="*/ 7965 w 734122"/>
                <a:gd name="connsiteY22" fmla="*/ 275462 h 4074182"/>
                <a:gd name="connsiteX23" fmla="*/ 367061 w 734122"/>
                <a:gd name="connsiteY23" fmla="*/ 0 h 4074182"/>
                <a:gd name="connsiteX24" fmla="*/ 726157 w 734122"/>
                <a:gd name="connsiteY24" fmla="*/ 275462 h 4074182"/>
                <a:gd name="connsiteX25" fmla="*/ 734123 w 734122"/>
                <a:gd name="connsiteY25" fmla="*/ 432774 h 4074182"/>
                <a:gd name="connsiteX26" fmla="*/ 726157 w 734122"/>
                <a:gd name="connsiteY26" fmla="*/ 590086 h 4074182"/>
                <a:gd name="connsiteX27" fmla="*/ 367061 w 734122"/>
                <a:gd name="connsiteY27" fmla="*/ 865548 h 4074182"/>
                <a:gd name="connsiteX28" fmla="*/ 300021 w 734122"/>
                <a:gd name="connsiteY28" fmla="*/ 861566 h 4074182"/>
                <a:gd name="connsiteX29" fmla="*/ 304667 w 734122"/>
                <a:gd name="connsiteY29" fmla="*/ 823731 h 4074182"/>
                <a:gd name="connsiteX30" fmla="*/ 366397 w 734122"/>
                <a:gd name="connsiteY30" fmla="*/ 827714 h 4074182"/>
                <a:gd name="connsiteX31" fmla="*/ 688323 w 734122"/>
                <a:gd name="connsiteY31" fmla="*/ 584776 h 4074182"/>
                <a:gd name="connsiteX32" fmla="*/ 695624 w 734122"/>
                <a:gd name="connsiteY32" fmla="*/ 432774 h 4074182"/>
                <a:gd name="connsiteX33" fmla="*/ 688323 w 734122"/>
                <a:gd name="connsiteY33" fmla="*/ 280772 h 4074182"/>
                <a:gd name="connsiteX34" fmla="*/ 366397 w 734122"/>
                <a:gd name="connsiteY34" fmla="*/ 37835 h 4074182"/>
                <a:gd name="connsiteX35" fmla="*/ 44472 w 734122"/>
                <a:gd name="connsiteY35" fmla="*/ 280772 h 4074182"/>
                <a:gd name="connsiteX36" fmla="*/ 37171 w 734122"/>
                <a:gd name="connsiteY36" fmla="*/ 432774 h 4074182"/>
                <a:gd name="connsiteX37" fmla="*/ 37171 w 734122"/>
                <a:gd name="connsiteY37" fmla="*/ 4074183 h 40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34122" h="4074182">
                  <a:moveTo>
                    <a:pt x="178552" y="4074183"/>
                  </a:moveTo>
                  <a:lnTo>
                    <a:pt x="140718" y="4074183"/>
                  </a:lnTo>
                  <a:lnTo>
                    <a:pt x="140718" y="432774"/>
                  </a:lnTo>
                  <a:cubicBezTo>
                    <a:pt x="140718" y="387638"/>
                    <a:pt x="140718" y="348476"/>
                    <a:pt x="147355" y="305995"/>
                  </a:cubicBezTo>
                  <a:cubicBezTo>
                    <a:pt x="157975" y="230990"/>
                    <a:pt x="204439" y="141382"/>
                    <a:pt x="367061" y="141382"/>
                  </a:cubicBezTo>
                  <a:cubicBezTo>
                    <a:pt x="529683" y="141382"/>
                    <a:pt x="576147" y="230990"/>
                    <a:pt x="586767" y="306659"/>
                  </a:cubicBezTo>
                  <a:cubicBezTo>
                    <a:pt x="593404" y="349140"/>
                    <a:pt x="593404" y="388302"/>
                    <a:pt x="593404" y="433438"/>
                  </a:cubicBezTo>
                  <a:cubicBezTo>
                    <a:pt x="593404" y="478574"/>
                    <a:pt x="593404" y="517736"/>
                    <a:pt x="586767" y="560217"/>
                  </a:cubicBezTo>
                  <a:cubicBezTo>
                    <a:pt x="576147" y="635222"/>
                    <a:pt x="529683" y="724830"/>
                    <a:pt x="367061" y="724830"/>
                  </a:cubicBezTo>
                  <a:cubicBezTo>
                    <a:pt x="342502" y="724830"/>
                    <a:pt x="319270" y="722839"/>
                    <a:pt x="298694" y="718857"/>
                  </a:cubicBezTo>
                  <a:lnTo>
                    <a:pt x="305995" y="681686"/>
                  </a:lnTo>
                  <a:cubicBezTo>
                    <a:pt x="323916" y="685004"/>
                    <a:pt x="344493" y="686996"/>
                    <a:pt x="367061" y="686996"/>
                  </a:cubicBezTo>
                  <a:cubicBezTo>
                    <a:pt x="477246" y="686996"/>
                    <a:pt x="536984" y="643851"/>
                    <a:pt x="548933" y="554243"/>
                  </a:cubicBezTo>
                  <a:cubicBezTo>
                    <a:pt x="554907" y="513753"/>
                    <a:pt x="554907" y="476583"/>
                    <a:pt x="554907" y="432774"/>
                  </a:cubicBezTo>
                  <a:cubicBezTo>
                    <a:pt x="554907" y="388966"/>
                    <a:pt x="554907" y="351131"/>
                    <a:pt x="548933" y="311305"/>
                  </a:cubicBezTo>
                  <a:cubicBezTo>
                    <a:pt x="536321" y="221697"/>
                    <a:pt x="476582" y="178552"/>
                    <a:pt x="367061" y="178552"/>
                  </a:cubicBezTo>
                  <a:cubicBezTo>
                    <a:pt x="257540" y="178552"/>
                    <a:pt x="197138" y="221697"/>
                    <a:pt x="185190" y="311305"/>
                  </a:cubicBezTo>
                  <a:cubicBezTo>
                    <a:pt x="179216" y="351795"/>
                    <a:pt x="179216" y="388966"/>
                    <a:pt x="179216" y="432774"/>
                  </a:cubicBezTo>
                  <a:lnTo>
                    <a:pt x="179216" y="4074183"/>
                  </a:lnTo>
                  <a:close/>
                  <a:moveTo>
                    <a:pt x="37834" y="4074183"/>
                  </a:moveTo>
                  <a:lnTo>
                    <a:pt x="0" y="4074183"/>
                  </a:lnTo>
                  <a:lnTo>
                    <a:pt x="0" y="432774"/>
                  </a:lnTo>
                  <a:cubicBezTo>
                    <a:pt x="0" y="372372"/>
                    <a:pt x="1327" y="322589"/>
                    <a:pt x="7965" y="275462"/>
                  </a:cubicBezTo>
                  <a:cubicBezTo>
                    <a:pt x="32524" y="102883"/>
                    <a:pt x="166605" y="0"/>
                    <a:pt x="367061" y="0"/>
                  </a:cubicBezTo>
                  <a:cubicBezTo>
                    <a:pt x="567518" y="0"/>
                    <a:pt x="701598" y="102883"/>
                    <a:pt x="726157" y="275462"/>
                  </a:cubicBezTo>
                  <a:cubicBezTo>
                    <a:pt x="732795" y="322589"/>
                    <a:pt x="734123" y="372372"/>
                    <a:pt x="734123" y="432774"/>
                  </a:cubicBezTo>
                  <a:cubicBezTo>
                    <a:pt x="734123" y="493177"/>
                    <a:pt x="732795" y="542959"/>
                    <a:pt x="726157" y="590086"/>
                  </a:cubicBezTo>
                  <a:cubicBezTo>
                    <a:pt x="701598" y="762665"/>
                    <a:pt x="567518" y="865548"/>
                    <a:pt x="367061" y="865548"/>
                  </a:cubicBezTo>
                  <a:cubicBezTo>
                    <a:pt x="343829" y="865548"/>
                    <a:pt x="321926" y="864221"/>
                    <a:pt x="300021" y="861566"/>
                  </a:cubicBezTo>
                  <a:lnTo>
                    <a:pt x="304667" y="823731"/>
                  </a:lnTo>
                  <a:cubicBezTo>
                    <a:pt x="324580" y="826386"/>
                    <a:pt x="345157" y="827714"/>
                    <a:pt x="366397" y="827714"/>
                  </a:cubicBezTo>
                  <a:cubicBezTo>
                    <a:pt x="546277" y="827714"/>
                    <a:pt x="666418" y="736778"/>
                    <a:pt x="688323" y="584776"/>
                  </a:cubicBezTo>
                  <a:cubicBezTo>
                    <a:pt x="694297" y="539640"/>
                    <a:pt x="695624" y="491186"/>
                    <a:pt x="695624" y="432774"/>
                  </a:cubicBezTo>
                  <a:cubicBezTo>
                    <a:pt x="695624" y="374363"/>
                    <a:pt x="694297" y="325245"/>
                    <a:pt x="688323" y="280772"/>
                  </a:cubicBezTo>
                  <a:cubicBezTo>
                    <a:pt x="667083" y="128770"/>
                    <a:pt x="546277" y="37835"/>
                    <a:pt x="366397" y="37835"/>
                  </a:cubicBezTo>
                  <a:cubicBezTo>
                    <a:pt x="186518" y="37835"/>
                    <a:pt x="66376" y="128770"/>
                    <a:pt x="44472" y="280772"/>
                  </a:cubicBezTo>
                  <a:cubicBezTo>
                    <a:pt x="38498" y="325908"/>
                    <a:pt x="37171" y="374363"/>
                    <a:pt x="37171" y="432774"/>
                  </a:cubicBezTo>
                  <a:lnTo>
                    <a:pt x="37171" y="4074183"/>
                  </a:lnTo>
                  <a:close/>
                </a:path>
              </a:pathLst>
            </a:custGeom>
            <a:solidFill>
              <a:srgbClr val="FFFFFF"/>
            </a:solidFill>
            <a:ln w="6635" cap="flat">
              <a:noFill/>
              <a:prstDash val="solid"/>
              <a:miter/>
            </a:ln>
          </p:spPr>
          <p:txBody>
            <a:bodyPr rtlCol="0" anchor="ctr"/>
            <a:lstStyle/>
            <a:p>
              <a:endParaRPr lang="nl-NL"/>
            </a:p>
          </p:txBody>
        </p:sp>
        <p:sp>
          <p:nvSpPr>
            <p:cNvPr id="12" name="Vrije vorm: vorm 11">
              <a:extLst>
                <a:ext uri="{FF2B5EF4-FFF2-40B4-BE49-F238E27FC236}">
                  <a16:creationId xmlns:a16="http://schemas.microsoft.com/office/drawing/2014/main" id="{B8F7C213-1D07-496A-807A-52B49274AA47}"/>
                </a:ext>
              </a:extLst>
            </p:cNvPr>
            <p:cNvSpPr/>
            <p:nvPr/>
          </p:nvSpPr>
          <p:spPr>
            <a:xfrm>
              <a:off x="3068582" y="3008966"/>
              <a:ext cx="734122" cy="865548"/>
            </a:xfrm>
            <a:custGeom>
              <a:avLst/>
              <a:gdLst>
                <a:gd name="connsiteX0" fmla="*/ 367061 w 734122"/>
                <a:gd name="connsiteY0" fmla="*/ 865548 h 865548"/>
                <a:gd name="connsiteX1" fmla="*/ 7965 w 734122"/>
                <a:gd name="connsiteY1" fmla="*/ 590086 h 865548"/>
                <a:gd name="connsiteX2" fmla="*/ 0 w 734122"/>
                <a:gd name="connsiteY2" fmla="*/ 432774 h 865548"/>
                <a:gd name="connsiteX3" fmla="*/ 7965 w 734122"/>
                <a:gd name="connsiteY3" fmla="*/ 275462 h 865548"/>
                <a:gd name="connsiteX4" fmla="*/ 367061 w 734122"/>
                <a:gd name="connsiteY4" fmla="*/ 0 h 865548"/>
                <a:gd name="connsiteX5" fmla="*/ 726158 w 734122"/>
                <a:gd name="connsiteY5" fmla="*/ 275462 h 865548"/>
                <a:gd name="connsiteX6" fmla="*/ 734123 w 734122"/>
                <a:gd name="connsiteY6" fmla="*/ 432774 h 865548"/>
                <a:gd name="connsiteX7" fmla="*/ 726158 w 734122"/>
                <a:gd name="connsiteY7" fmla="*/ 590086 h 865548"/>
                <a:gd name="connsiteX8" fmla="*/ 367061 w 734122"/>
                <a:gd name="connsiteY8" fmla="*/ 865548 h 865548"/>
                <a:gd name="connsiteX9" fmla="*/ 367061 w 734122"/>
                <a:gd name="connsiteY9" fmla="*/ 37171 h 865548"/>
                <a:gd name="connsiteX10" fmla="*/ 45136 w 734122"/>
                <a:gd name="connsiteY10" fmla="*/ 280108 h 865548"/>
                <a:gd name="connsiteX11" fmla="*/ 37834 w 734122"/>
                <a:gd name="connsiteY11" fmla="*/ 432110 h 865548"/>
                <a:gd name="connsiteX12" fmla="*/ 45136 w 734122"/>
                <a:gd name="connsiteY12" fmla="*/ 584112 h 865548"/>
                <a:gd name="connsiteX13" fmla="*/ 367061 w 734122"/>
                <a:gd name="connsiteY13" fmla="*/ 827050 h 865548"/>
                <a:gd name="connsiteX14" fmla="*/ 688987 w 734122"/>
                <a:gd name="connsiteY14" fmla="*/ 584112 h 865548"/>
                <a:gd name="connsiteX15" fmla="*/ 696288 w 734122"/>
                <a:gd name="connsiteY15" fmla="*/ 432110 h 865548"/>
                <a:gd name="connsiteX16" fmla="*/ 688987 w 734122"/>
                <a:gd name="connsiteY16" fmla="*/ 280108 h 865548"/>
                <a:gd name="connsiteX17" fmla="*/ 367061 w 734122"/>
                <a:gd name="connsiteY17" fmla="*/ 37171 h 865548"/>
                <a:gd name="connsiteX18" fmla="*/ 367061 w 734122"/>
                <a:gd name="connsiteY18" fmla="*/ 724166 h 865548"/>
                <a:gd name="connsiteX19" fmla="*/ 147356 w 734122"/>
                <a:gd name="connsiteY19" fmla="*/ 558889 h 865548"/>
                <a:gd name="connsiteX20" fmla="*/ 140718 w 734122"/>
                <a:gd name="connsiteY20" fmla="*/ 432110 h 865548"/>
                <a:gd name="connsiteX21" fmla="*/ 147356 w 734122"/>
                <a:gd name="connsiteY21" fmla="*/ 305331 h 865548"/>
                <a:gd name="connsiteX22" fmla="*/ 367061 w 734122"/>
                <a:gd name="connsiteY22" fmla="*/ 140718 h 865548"/>
                <a:gd name="connsiteX23" fmla="*/ 586767 w 734122"/>
                <a:gd name="connsiteY23" fmla="*/ 305995 h 865548"/>
                <a:gd name="connsiteX24" fmla="*/ 593405 w 734122"/>
                <a:gd name="connsiteY24" fmla="*/ 432774 h 865548"/>
                <a:gd name="connsiteX25" fmla="*/ 586767 w 734122"/>
                <a:gd name="connsiteY25" fmla="*/ 559553 h 865548"/>
                <a:gd name="connsiteX26" fmla="*/ 367061 w 734122"/>
                <a:gd name="connsiteY26" fmla="*/ 724166 h 865548"/>
                <a:gd name="connsiteX27" fmla="*/ 367061 w 734122"/>
                <a:gd name="connsiteY27" fmla="*/ 178553 h 865548"/>
                <a:gd name="connsiteX28" fmla="*/ 185190 w 734122"/>
                <a:gd name="connsiteY28" fmla="*/ 311305 h 865548"/>
                <a:gd name="connsiteX29" fmla="*/ 179216 w 734122"/>
                <a:gd name="connsiteY29" fmla="*/ 432774 h 865548"/>
                <a:gd name="connsiteX30" fmla="*/ 185190 w 734122"/>
                <a:gd name="connsiteY30" fmla="*/ 554243 h 865548"/>
                <a:gd name="connsiteX31" fmla="*/ 367061 w 734122"/>
                <a:gd name="connsiteY31" fmla="*/ 686996 h 865548"/>
                <a:gd name="connsiteX32" fmla="*/ 548933 w 734122"/>
                <a:gd name="connsiteY32" fmla="*/ 554243 h 865548"/>
                <a:gd name="connsiteX33" fmla="*/ 554907 w 734122"/>
                <a:gd name="connsiteY33" fmla="*/ 432774 h 865548"/>
                <a:gd name="connsiteX34" fmla="*/ 548933 w 734122"/>
                <a:gd name="connsiteY34" fmla="*/ 311305 h 865548"/>
                <a:gd name="connsiteX35" fmla="*/ 367061 w 734122"/>
                <a:gd name="connsiteY35" fmla="*/ 178553 h 86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34122" h="865548">
                  <a:moveTo>
                    <a:pt x="367061" y="865548"/>
                  </a:moveTo>
                  <a:cubicBezTo>
                    <a:pt x="166605" y="865548"/>
                    <a:pt x="32524" y="762665"/>
                    <a:pt x="7965" y="590086"/>
                  </a:cubicBezTo>
                  <a:cubicBezTo>
                    <a:pt x="1327" y="542959"/>
                    <a:pt x="0" y="493177"/>
                    <a:pt x="0" y="432774"/>
                  </a:cubicBezTo>
                  <a:cubicBezTo>
                    <a:pt x="0" y="372371"/>
                    <a:pt x="1327" y="322589"/>
                    <a:pt x="7965" y="275462"/>
                  </a:cubicBezTo>
                  <a:cubicBezTo>
                    <a:pt x="32524" y="102883"/>
                    <a:pt x="166605" y="0"/>
                    <a:pt x="367061" y="0"/>
                  </a:cubicBezTo>
                  <a:cubicBezTo>
                    <a:pt x="567518" y="0"/>
                    <a:pt x="701599" y="102883"/>
                    <a:pt x="726158" y="275462"/>
                  </a:cubicBezTo>
                  <a:cubicBezTo>
                    <a:pt x="732795" y="322589"/>
                    <a:pt x="734123" y="372371"/>
                    <a:pt x="734123" y="432774"/>
                  </a:cubicBezTo>
                  <a:cubicBezTo>
                    <a:pt x="734123" y="493177"/>
                    <a:pt x="732795" y="542959"/>
                    <a:pt x="726158" y="590086"/>
                  </a:cubicBezTo>
                  <a:cubicBezTo>
                    <a:pt x="702262" y="762665"/>
                    <a:pt x="567518" y="865548"/>
                    <a:pt x="367061" y="865548"/>
                  </a:cubicBezTo>
                  <a:close/>
                  <a:moveTo>
                    <a:pt x="367061" y="37171"/>
                  </a:moveTo>
                  <a:cubicBezTo>
                    <a:pt x="187182" y="37171"/>
                    <a:pt x="67040" y="128106"/>
                    <a:pt x="45136" y="280108"/>
                  </a:cubicBezTo>
                  <a:cubicBezTo>
                    <a:pt x="39162" y="325244"/>
                    <a:pt x="37834" y="373699"/>
                    <a:pt x="37834" y="432110"/>
                  </a:cubicBezTo>
                  <a:cubicBezTo>
                    <a:pt x="37834" y="491185"/>
                    <a:pt x="39162" y="539640"/>
                    <a:pt x="45136" y="584112"/>
                  </a:cubicBezTo>
                  <a:cubicBezTo>
                    <a:pt x="66376" y="736114"/>
                    <a:pt x="187182" y="827050"/>
                    <a:pt x="367061" y="827050"/>
                  </a:cubicBezTo>
                  <a:cubicBezTo>
                    <a:pt x="546941" y="827050"/>
                    <a:pt x="667083" y="736114"/>
                    <a:pt x="688987" y="584112"/>
                  </a:cubicBezTo>
                  <a:cubicBezTo>
                    <a:pt x="694961" y="538976"/>
                    <a:pt x="696288" y="490522"/>
                    <a:pt x="696288" y="432110"/>
                  </a:cubicBezTo>
                  <a:cubicBezTo>
                    <a:pt x="696288" y="373035"/>
                    <a:pt x="694961" y="324581"/>
                    <a:pt x="688987" y="280108"/>
                  </a:cubicBezTo>
                  <a:cubicBezTo>
                    <a:pt x="667746" y="128106"/>
                    <a:pt x="546941" y="37171"/>
                    <a:pt x="367061" y="37171"/>
                  </a:cubicBezTo>
                  <a:close/>
                  <a:moveTo>
                    <a:pt x="367061" y="724166"/>
                  </a:moveTo>
                  <a:cubicBezTo>
                    <a:pt x="204439" y="724166"/>
                    <a:pt x="157976" y="634558"/>
                    <a:pt x="147356" y="558889"/>
                  </a:cubicBezTo>
                  <a:cubicBezTo>
                    <a:pt x="140718" y="516408"/>
                    <a:pt x="140718" y="477246"/>
                    <a:pt x="140718" y="432110"/>
                  </a:cubicBezTo>
                  <a:cubicBezTo>
                    <a:pt x="140718" y="386974"/>
                    <a:pt x="140718" y="347812"/>
                    <a:pt x="147356" y="305331"/>
                  </a:cubicBezTo>
                  <a:cubicBezTo>
                    <a:pt x="157976" y="230326"/>
                    <a:pt x="204439" y="140718"/>
                    <a:pt x="367061" y="140718"/>
                  </a:cubicBezTo>
                  <a:cubicBezTo>
                    <a:pt x="529684" y="140718"/>
                    <a:pt x="576147" y="230326"/>
                    <a:pt x="586767" y="305995"/>
                  </a:cubicBezTo>
                  <a:cubicBezTo>
                    <a:pt x="593405" y="348476"/>
                    <a:pt x="593405" y="387638"/>
                    <a:pt x="593405" y="432774"/>
                  </a:cubicBezTo>
                  <a:cubicBezTo>
                    <a:pt x="593405" y="477910"/>
                    <a:pt x="593405" y="517072"/>
                    <a:pt x="586767" y="559553"/>
                  </a:cubicBezTo>
                  <a:cubicBezTo>
                    <a:pt x="576147" y="634558"/>
                    <a:pt x="529684" y="724166"/>
                    <a:pt x="367061" y="724166"/>
                  </a:cubicBezTo>
                  <a:close/>
                  <a:moveTo>
                    <a:pt x="367061" y="178553"/>
                  </a:moveTo>
                  <a:cubicBezTo>
                    <a:pt x="256877" y="178553"/>
                    <a:pt x="197138" y="221697"/>
                    <a:pt x="185190" y="311305"/>
                  </a:cubicBezTo>
                  <a:cubicBezTo>
                    <a:pt x="179216" y="351795"/>
                    <a:pt x="179216" y="388966"/>
                    <a:pt x="179216" y="432774"/>
                  </a:cubicBezTo>
                  <a:cubicBezTo>
                    <a:pt x="179216" y="476582"/>
                    <a:pt x="179216" y="514417"/>
                    <a:pt x="185190" y="554243"/>
                  </a:cubicBezTo>
                  <a:cubicBezTo>
                    <a:pt x="197802" y="643851"/>
                    <a:pt x="257540" y="686996"/>
                    <a:pt x="367061" y="686996"/>
                  </a:cubicBezTo>
                  <a:cubicBezTo>
                    <a:pt x="477246" y="686996"/>
                    <a:pt x="536985" y="643851"/>
                    <a:pt x="548933" y="554243"/>
                  </a:cubicBezTo>
                  <a:cubicBezTo>
                    <a:pt x="554907" y="513753"/>
                    <a:pt x="554907" y="476582"/>
                    <a:pt x="554907" y="432774"/>
                  </a:cubicBezTo>
                  <a:cubicBezTo>
                    <a:pt x="554907" y="388966"/>
                    <a:pt x="554907" y="351131"/>
                    <a:pt x="548933" y="311305"/>
                  </a:cubicBezTo>
                  <a:cubicBezTo>
                    <a:pt x="536985" y="221697"/>
                    <a:pt x="477246" y="178553"/>
                    <a:pt x="367061" y="178553"/>
                  </a:cubicBezTo>
                  <a:close/>
                </a:path>
              </a:pathLst>
            </a:custGeom>
            <a:solidFill>
              <a:srgbClr val="FFFFFF"/>
            </a:solidFill>
            <a:ln w="6635" cap="flat">
              <a:noFill/>
              <a:prstDash val="solid"/>
              <a:miter/>
            </a:ln>
          </p:spPr>
          <p:txBody>
            <a:bodyPr rtlCol="0" anchor="ctr"/>
            <a:lstStyle/>
            <a:p>
              <a:endParaRPr lang="nl-NL"/>
            </a:p>
          </p:txBody>
        </p:sp>
        <p:sp>
          <p:nvSpPr>
            <p:cNvPr id="13" name="Vrije vorm: vorm 12">
              <a:extLst>
                <a:ext uri="{FF2B5EF4-FFF2-40B4-BE49-F238E27FC236}">
                  <a16:creationId xmlns:a16="http://schemas.microsoft.com/office/drawing/2014/main" id="{A951D42D-E9F9-468C-85CD-D147B6DF5DD4}"/>
                </a:ext>
              </a:extLst>
            </p:cNvPr>
            <p:cNvSpPr/>
            <p:nvPr/>
          </p:nvSpPr>
          <p:spPr>
            <a:xfrm>
              <a:off x="4877339" y="-213608"/>
              <a:ext cx="734122" cy="4088122"/>
            </a:xfrm>
            <a:custGeom>
              <a:avLst/>
              <a:gdLst>
                <a:gd name="connsiteX0" fmla="*/ 367061 w 734122"/>
                <a:gd name="connsiteY0" fmla="*/ 4088123 h 4088122"/>
                <a:gd name="connsiteX1" fmla="*/ 7965 w 734122"/>
                <a:gd name="connsiteY1" fmla="*/ 3812661 h 4088122"/>
                <a:gd name="connsiteX2" fmla="*/ 0 w 734122"/>
                <a:gd name="connsiteY2" fmla="*/ 3655348 h 4088122"/>
                <a:gd name="connsiteX3" fmla="*/ 7965 w 734122"/>
                <a:gd name="connsiteY3" fmla="*/ 3498036 h 4088122"/>
                <a:gd name="connsiteX4" fmla="*/ 367061 w 734122"/>
                <a:gd name="connsiteY4" fmla="*/ 3222574 h 4088122"/>
                <a:gd name="connsiteX5" fmla="*/ 434101 w 734122"/>
                <a:gd name="connsiteY5" fmla="*/ 3226557 h 4088122"/>
                <a:gd name="connsiteX6" fmla="*/ 429455 w 734122"/>
                <a:gd name="connsiteY6" fmla="*/ 3264391 h 4088122"/>
                <a:gd name="connsiteX7" fmla="*/ 367061 w 734122"/>
                <a:gd name="connsiteY7" fmla="*/ 3260409 h 4088122"/>
                <a:gd name="connsiteX8" fmla="*/ 45136 w 734122"/>
                <a:gd name="connsiteY8" fmla="*/ 3503346 h 4088122"/>
                <a:gd name="connsiteX9" fmla="*/ 37835 w 734122"/>
                <a:gd name="connsiteY9" fmla="*/ 3655348 h 4088122"/>
                <a:gd name="connsiteX10" fmla="*/ 45136 w 734122"/>
                <a:gd name="connsiteY10" fmla="*/ 3807350 h 4088122"/>
                <a:gd name="connsiteX11" fmla="*/ 367061 w 734122"/>
                <a:gd name="connsiteY11" fmla="*/ 4050288 h 4088122"/>
                <a:gd name="connsiteX12" fmla="*/ 688987 w 734122"/>
                <a:gd name="connsiteY12" fmla="*/ 3807350 h 4088122"/>
                <a:gd name="connsiteX13" fmla="*/ 696288 w 734122"/>
                <a:gd name="connsiteY13" fmla="*/ 3655348 h 4088122"/>
                <a:gd name="connsiteX14" fmla="*/ 696288 w 734122"/>
                <a:gd name="connsiteY14" fmla="*/ 0 h 4088122"/>
                <a:gd name="connsiteX15" fmla="*/ 734123 w 734122"/>
                <a:gd name="connsiteY15" fmla="*/ 0 h 4088122"/>
                <a:gd name="connsiteX16" fmla="*/ 734123 w 734122"/>
                <a:gd name="connsiteY16" fmla="*/ 3655348 h 4088122"/>
                <a:gd name="connsiteX17" fmla="*/ 726158 w 734122"/>
                <a:gd name="connsiteY17" fmla="*/ 3812661 h 4088122"/>
                <a:gd name="connsiteX18" fmla="*/ 367061 w 734122"/>
                <a:gd name="connsiteY18" fmla="*/ 4088123 h 4088122"/>
                <a:gd name="connsiteX19" fmla="*/ 367061 w 734122"/>
                <a:gd name="connsiteY19" fmla="*/ 3946741 h 4088122"/>
                <a:gd name="connsiteX20" fmla="*/ 147356 w 734122"/>
                <a:gd name="connsiteY20" fmla="*/ 3781464 h 4088122"/>
                <a:gd name="connsiteX21" fmla="*/ 140718 w 734122"/>
                <a:gd name="connsiteY21" fmla="*/ 3654684 h 4088122"/>
                <a:gd name="connsiteX22" fmla="*/ 147356 w 734122"/>
                <a:gd name="connsiteY22" fmla="*/ 3527906 h 4088122"/>
                <a:gd name="connsiteX23" fmla="*/ 367061 w 734122"/>
                <a:gd name="connsiteY23" fmla="*/ 3363292 h 4088122"/>
                <a:gd name="connsiteX24" fmla="*/ 435429 w 734122"/>
                <a:gd name="connsiteY24" fmla="*/ 3369266 h 4088122"/>
                <a:gd name="connsiteX25" fmla="*/ 428128 w 734122"/>
                <a:gd name="connsiteY25" fmla="*/ 3406437 h 4088122"/>
                <a:gd name="connsiteX26" fmla="*/ 367061 w 734122"/>
                <a:gd name="connsiteY26" fmla="*/ 3401127 h 4088122"/>
                <a:gd name="connsiteX27" fmla="*/ 185190 w 734122"/>
                <a:gd name="connsiteY27" fmla="*/ 3533880 h 4088122"/>
                <a:gd name="connsiteX28" fmla="*/ 179216 w 734122"/>
                <a:gd name="connsiteY28" fmla="*/ 3655348 h 4088122"/>
                <a:gd name="connsiteX29" fmla="*/ 185190 w 734122"/>
                <a:gd name="connsiteY29" fmla="*/ 3776817 h 4088122"/>
                <a:gd name="connsiteX30" fmla="*/ 367061 w 734122"/>
                <a:gd name="connsiteY30" fmla="*/ 3909570 h 4088122"/>
                <a:gd name="connsiteX31" fmla="*/ 548933 w 734122"/>
                <a:gd name="connsiteY31" fmla="*/ 3776817 h 4088122"/>
                <a:gd name="connsiteX32" fmla="*/ 554907 w 734122"/>
                <a:gd name="connsiteY32" fmla="*/ 3655348 h 4088122"/>
                <a:gd name="connsiteX33" fmla="*/ 554907 w 734122"/>
                <a:gd name="connsiteY33" fmla="*/ 0 h 4088122"/>
                <a:gd name="connsiteX34" fmla="*/ 592741 w 734122"/>
                <a:gd name="connsiteY34" fmla="*/ 0 h 4088122"/>
                <a:gd name="connsiteX35" fmla="*/ 592741 w 734122"/>
                <a:gd name="connsiteY35" fmla="*/ 3655348 h 4088122"/>
                <a:gd name="connsiteX36" fmla="*/ 586104 w 734122"/>
                <a:gd name="connsiteY36" fmla="*/ 3782127 h 4088122"/>
                <a:gd name="connsiteX37" fmla="*/ 367061 w 734122"/>
                <a:gd name="connsiteY37" fmla="*/ 3946741 h 40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34122" h="4088122">
                  <a:moveTo>
                    <a:pt x="367061" y="4088123"/>
                  </a:moveTo>
                  <a:cubicBezTo>
                    <a:pt x="166605" y="4088123"/>
                    <a:pt x="32524" y="3985239"/>
                    <a:pt x="7965" y="3812661"/>
                  </a:cubicBezTo>
                  <a:cubicBezTo>
                    <a:pt x="1328" y="3765533"/>
                    <a:pt x="0" y="3715751"/>
                    <a:pt x="0" y="3655348"/>
                  </a:cubicBezTo>
                  <a:cubicBezTo>
                    <a:pt x="0" y="3594946"/>
                    <a:pt x="1328" y="3545163"/>
                    <a:pt x="7965" y="3498036"/>
                  </a:cubicBezTo>
                  <a:cubicBezTo>
                    <a:pt x="32524" y="3325458"/>
                    <a:pt x="166605" y="3222574"/>
                    <a:pt x="367061" y="3222574"/>
                  </a:cubicBezTo>
                  <a:cubicBezTo>
                    <a:pt x="390293" y="3222574"/>
                    <a:pt x="412197" y="3223902"/>
                    <a:pt x="434101" y="3226557"/>
                  </a:cubicBezTo>
                  <a:lnTo>
                    <a:pt x="429455" y="3264391"/>
                  </a:lnTo>
                  <a:cubicBezTo>
                    <a:pt x="409543" y="3261736"/>
                    <a:pt x="388966" y="3260409"/>
                    <a:pt x="367061" y="3260409"/>
                  </a:cubicBezTo>
                  <a:cubicBezTo>
                    <a:pt x="187182" y="3260409"/>
                    <a:pt x="67040" y="3351344"/>
                    <a:pt x="45136" y="3503346"/>
                  </a:cubicBezTo>
                  <a:cubicBezTo>
                    <a:pt x="39162" y="3548482"/>
                    <a:pt x="37835" y="3596937"/>
                    <a:pt x="37835" y="3655348"/>
                  </a:cubicBezTo>
                  <a:cubicBezTo>
                    <a:pt x="37835" y="3714423"/>
                    <a:pt x="39162" y="3762878"/>
                    <a:pt x="45136" y="3807350"/>
                  </a:cubicBezTo>
                  <a:cubicBezTo>
                    <a:pt x="66376" y="3959352"/>
                    <a:pt x="187182" y="4050288"/>
                    <a:pt x="367061" y="4050288"/>
                  </a:cubicBezTo>
                  <a:cubicBezTo>
                    <a:pt x="546941" y="4050288"/>
                    <a:pt x="667083" y="3959352"/>
                    <a:pt x="688987" y="3807350"/>
                  </a:cubicBezTo>
                  <a:cubicBezTo>
                    <a:pt x="694961" y="3762214"/>
                    <a:pt x="696288" y="3713760"/>
                    <a:pt x="696288" y="3655348"/>
                  </a:cubicBezTo>
                  <a:lnTo>
                    <a:pt x="696288" y="0"/>
                  </a:lnTo>
                  <a:lnTo>
                    <a:pt x="734123" y="0"/>
                  </a:lnTo>
                  <a:lnTo>
                    <a:pt x="734123" y="3655348"/>
                  </a:lnTo>
                  <a:cubicBezTo>
                    <a:pt x="734123" y="3715751"/>
                    <a:pt x="732795" y="3765533"/>
                    <a:pt x="726158" y="3812661"/>
                  </a:cubicBezTo>
                  <a:cubicBezTo>
                    <a:pt x="702262" y="3985239"/>
                    <a:pt x="567518" y="4088123"/>
                    <a:pt x="367061" y="4088123"/>
                  </a:cubicBezTo>
                  <a:close/>
                  <a:moveTo>
                    <a:pt x="367061" y="3946741"/>
                  </a:moveTo>
                  <a:cubicBezTo>
                    <a:pt x="204439" y="3946741"/>
                    <a:pt x="157976" y="3857132"/>
                    <a:pt x="147356" y="3781464"/>
                  </a:cubicBezTo>
                  <a:cubicBezTo>
                    <a:pt x="140718" y="3738982"/>
                    <a:pt x="140718" y="3699821"/>
                    <a:pt x="140718" y="3654684"/>
                  </a:cubicBezTo>
                  <a:cubicBezTo>
                    <a:pt x="140718" y="3609548"/>
                    <a:pt x="140718" y="3570387"/>
                    <a:pt x="147356" y="3527906"/>
                  </a:cubicBezTo>
                  <a:cubicBezTo>
                    <a:pt x="157976" y="3452900"/>
                    <a:pt x="204439" y="3363292"/>
                    <a:pt x="367061" y="3363292"/>
                  </a:cubicBezTo>
                  <a:cubicBezTo>
                    <a:pt x="391621" y="3363292"/>
                    <a:pt x="414853" y="3365283"/>
                    <a:pt x="435429" y="3369266"/>
                  </a:cubicBezTo>
                  <a:lnTo>
                    <a:pt x="428128" y="3406437"/>
                  </a:lnTo>
                  <a:cubicBezTo>
                    <a:pt x="410206" y="3403118"/>
                    <a:pt x="389630" y="3401127"/>
                    <a:pt x="367061" y="3401127"/>
                  </a:cubicBezTo>
                  <a:cubicBezTo>
                    <a:pt x="256877" y="3401127"/>
                    <a:pt x="197138" y="3444272"/>
                    <a:pt x="185190" y="3533880"/>
                  </a:cubicBezTo>
                  <a:cubicBezTo>
                    <a:pt x="179216" y="3574369"/>
                    <a:pt x="179216" y="3611540"/>
                    <a:pt x="179216" y="3655348"/>
                  </a:cubicBezTo>
                  <a:cubicBezTo>
                    <a:pt x="179216" y="3699157"/>
                    <a:pt x="179216" y="3736991"/>
                    <a:pt x="185190" y="3776817"/>
                  </a:cubicBezTo>
                  <a:cubicBezTo>
                    <a:pt x="197802" y="3866425"/>
                    <a:pt x="257540" y="3909570"/>
                    <a:pt x="367061" y="3909570"/>
                  </a:cubicBezTo>
                  <a:cubicBezTo>
                    <a:pt x="477246" y="3909570"/>
                    <a:pt x="536985" y="3866425"/>
                    <a:pt x="548933" y="3776817"/>
                  </a:cubicBezTo>
                  <a:cubicBezTo>
                    <a:pt x="554907" y="3736328"/>
                    <a:pt x="554907" y="3699157"/>
                    <a:pt x="554907" y="3655348"/>
                  </a:cubicBezTo>
                  <a:lnTo>
                    <a:pt x="554907" y="0"/>
                  </a:lnTo>
                  <a:lnTo>
                    <a:pt x="592741" y="0"/>
                  </a:lnTo>
                  <a:lnTo>
                    <a:pt x="592741" y="3655348"/>
                  </a:lnTo>
                  <a:cubicBezTo>
                    <a:pt x="592741" y="3700484"/>
                    <a:pt x="592741" y="3739646"/>
                    <a:pt x="586104" y="3782127"/>
                  </a:cubicBezTo>
                  <a:cubicBezTo>
                    <a:pt x="576147" y="3857132"/>
                    <a:pt x="529684" y="3946741"/>
                    <a:pt x="367061" y="3946741"/>
                  </a:cubicBezTo>
                  <a:close/>
                </a:path>
              </a:pathLst>
            </a:custGeom>
            <a:solidFill>
              <a:srgbClr val="FFFFFF"/>
            </a:solidFill>
            <a:ln w="6635" cap="flat">
              <a:noFill/>
              <a:prstDash val="solid"/>
              <a:miter/>
            </a:ln>
          </p:spPr>
          <p:txBody>
            <a:bodyPr rtlCol="0" anchor="ctr"/>
            <a:lstStyle/>
            <a:p>
              <a:endParaRPr lang="nl-NL"/>
            </a:p>
          </p:txBody>
        </p:sp>
        <p:sp>
          <p:nvSpPr>
            <p:cNvPr id="14" name="Vrije vorm: vorm 13">
              <a:extLst>
                <a:ext uri="{FF2B5EF4-FFF2-40B4-BE49-F238E27FC236}">
                  <a16:creationId xmlns:a16="http://schemas.microsoft.com/office/drawing/2014/main" id="{59EB4BFE-DED7-49DE-8648-944BFA89F742}"/>
                </a:ext>
              </a:extLst>
            </p:cNvPr>
            <p:cNvSpPr/>
            <p:nvPr/>
          </p:nvSpPr>
          <p:spPr>
            <a:xfrm>
              <a:off x="3979266" y="-257152"/>
              <a:ext cx="734122" cy="4133921"/>
            </a:xfrm>
            <a:custGeom>
              <a:avLst/>
              <a:gdLst>
                <a:gd name="connsiteX0" fmla="*/ 367061 w 734122"/>
                <a:gd name="connsiteY0" fmla="*/ 4133922 h 4133921"/>
                <a:gd name="connsiteX1" fmla="*/ 7965 w 734122"/>
                <a:gd name="connsiteY1" fmla="*/ 3858460 h 4133921"/>
                <a:gd name="connsiteX2" fmla="*/ 0 w 734122"/>
                <a:gd name="connsiteY2" fmla="*/ 3701148 h 4133921"/>
                <a:gd name="connsiteX3" fmla="*/ 0 w 734122"/>
                <a:gd name="connsiteY3" fmla="*/ 0 h 4133921"/>
                <a:gd name="connsiteX4" fmla="*/ 37834 w 734122"/>
                <a:gd name="connsiteY4" fmla="*/ 0 h 4133921"/>
                <a:gd name="connsiteX5" fmla="*/ 37834 w 734122"/>
                <a:gd name="connsiteY5" fmla="*/ 3700484 h 4133921"/>
                <a:gd name="connsiteX6" fmla="*/ 45136 w 734122"/>
                <a:gd name="connsiteY6" fmla="*/ 3852486 h 4133921"/>
                <a:gd name="connsiteX7" fmla="*/ 367061 w 734122"/>
                <a:gd name="connsiteY7" fmla="*/ 4095424 h 4133921"/>
                <a:gd name="connsiteX8" fmla="*/ 688987 w 734122"/>
                <a:gd name="connsiteY8" fmla="*/ 3852486 h 4133921"/>
                <a:gd name="connsiteX9" fmla="*/ 696288 w 734122"/>
                <a:gd name="connsiteY9" fmla="*/ 3700484 h 4133921"/>
                <a:gd name="connsiteX10" fmla="*/ 696288 w 734122"/>
                <a:gd name="connsiteY10" fmla="*/ 0 h 4133921"/>
                <a:gd name="connsiteX11" fmla="*/ 734123 w 734122"/>
                <a:gd name="connsiteY11" fmla="*/ 0 h 4133921"/>
                <a:gd name="connsiteX12" fmla="*/ 734123 w 734122"/>
                <a:gd name="connsiteY12" fmla="*/ 3700484 h 4133921"/>
                <a:gd name="connsiteX13" fmla="*/ 726158 w 734122"/>
                <a:gd name="connsiteY13" fmla="*/ 3857796 h 4133921"/>
                <a:gd name="connsiteX14" fmla="*/ 367061 w 734122"/>
                <a:gd name="connsiteY14" fmla="*/ 4133922 h 4133921"/>
                <a:gd name="connsiteX15" fmla="*/ 367061 w 734122"/>
                <a:gd name="connsiteY15" fmla="*/ 3992540 h 4133921"/>
                <a:gd name="connsiteX16" fmla="*/ 147355 w 734122"/>
                <a:gd name="connsiteY16" fmla="*/ 3827263 h 4133921"/>
                <a:gd name="connsiteX17" fmla="*/ 140718 w 734122"/>
                <a:gd name="connsiteY17" fmla="*/ 3700484 h 4133921"/>
                <a:gd name="connsiteX18" fmla="*/ 140718 w 734122"/>
                <a:gd name="connsiteY18" fmla="*/ 0 h 4133921"/>
                <a:gd name="connsiteX19" fmla="*/ 178552 w 734122"/>
                <a:gd name="connsiteY19" fmla="*/ 0 h 4133921"/>
                <a:gd name="connsiteX20" fmla="*/ 178552 w 734122"/>
                <a:gd name="connsiteY20" fmla="*/ 3700484 h 4133921"/>
                <a:gd name="connsiteX21" fmla="*/ 184526 w 734122"/>
                <a:gd name="connsiteY21" fmla="*/ 3821953 h 4133921"/>
                <a:gd name="connsiteX22" fmla="*/ 366397 w 734122"/>
                <a:gd name="connsiteY22" fmla="*/ 3954706 h 4133921"/>
                <a:gd name="connsiteX23" fmla="*/ 548269 w 734122"/>
                <a:gd name="connsiteY23" fmla="*/ 3821953 h 4133921"/>
                <a:gd name="connsiteX24" fmla="*/ 554243 w 734122"/>
                <a:gd name="connsiteY24" fmla="*/ 3700484 h 4133921"/>
                <a:gd name="connsiteX25" fmla="*/ 554243 w 734122"/>
                <a:gd name="connsiteY25" fmla="*/ 0 h 4133921"/>
                <a:gd name="connsiteX26" fmla="*/ 592077 w 734122"/>
                <a:gd name="connsiteY26" fmla="*/ 0 h 4133921"/>
                <a:gd name="connsiteX27" fmla="*/ 592077 w 734122"/>
                <a:gd name="connsiteY27" fmla="*/ 3700484 h 4133921"/>
                <a:gd name="connsiteX28" fmla="*/ 585440 w 734122"/>
                <a:gd name="connsiteY28" fmla="*/ 3827263 h 4133921"/>
                <a:gd name="connsiteX29" fmla="*/ 367061 w 734122"/>
                <a:gd name="connsiteY29" fmla="*/ 3992540 h 413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4122" h="4133921">
                  <a:moveTo>
                    <a:pt x="367061" y="4133922"/>
                  </a:moveTo>
                  <a:cubicBezTo>
                    <a:pt x="166605" y="4133922"/>
                    <a:pt x="32524" y="4031039"/>
                    <a:pt x="7965" y="3858460"/>
                  </a:cubicBezTo>
                  <a:cubicBezTo>
                    <a:pt x="1327" y="3811333"/>
                    <a:pt x="0" y="3761551"/>
                    <a:pt x="0" y="3701148"/>
                  </a:cubicBezTo>
                  <a:lnTo>
                    <a:pt x="0" y="0"/>
                  </a:lnTo>
                  <a:lnTo>
                    <a:pt x="37834" y="0"/>
                  </a:lnTo>
                  <a:lnTo>
                    <a:pt x="37834" y="3700484"/>
                  </a:lnTo>
                  <a:cubicBezTo>
                    <a:pt x="37834" y="3759559"/>
                    <a:pt x="39162" y="3808014"/>
                    <a:pt x="45136" y="3852486"/>
                  </a:cubicBezTo>
                  <a:cubicBezTo>
                    <a:pt x="66376" y="4004488"/>
                    <a:pt x="187181" y="4095424"/>
                    <a:pt x="367061" y="4095424"/>
                  </a:cubicBezTo>
                  <a:cubicBezTo>
                    <a:pt x="546941" y="4095424"/>
                    <a:pt x="667083" y="4004488"/>
                    <a:pt x="688987" y="3852486"/>
                  </a:cubicBezTo>
                  <a:cubicBezTo>
                    <a:pt x="694961" y="3807350"/>
                    <a:pt x="696288" y="3758895"/>
                    <a:pt x="696288" y="3700484"/>
                  </a:cubicBezTo>
                  <a:lnTo>
                    <a:pt x="696288" y="0"/>
                  </a:lnTo>
                  <a:lnTo>
                    <a:pt x="734123" y="0"/>
                  </a:lnTo>
                  <a:lnTo>
                    <a:pt x="734123" y="3700484"/>
                  </a:lnTo>
                  <a:cubicBezTo>
                    <a:pt x="734123" y="3760887"/>
                    <a:pt x="732795" y="3810669"/>
                    <a:pt x="726158" y="3857796"/>
                  </a:cubicBezTo>
                  <a:cubicBezTo>
                    <a:pt x="701598" y="4031039"/>
                    <a:pt x="567518" y="4133922"/>
                    <a:pt x="367061" y="4133922"/>
                  </a:cubicBezTo>
                  <a:close/>
                  <a:moveTo>
                    <a:pt x="367061" y="3992540"/>
                  </a:moveTo>
                  <a:cubicBezTo>
                    <a:pt x="204439" y="3992540"/>
                    <a:pt x="157976" y="3902932"/>
                    <a:pt x="147355" y="3827263"/>
                  </a:cubicBezTo>
                  <a:cubicBezTo>
                    <a:pt x="140718" y="3784782"/>
                    <a:pt x="140718" y="3745620"/>
                    <a:pt x="140718" y="3700484"/>
                  </a:cubicBezTo>
                  <a:lnTo>
                    <a:pt x="140718" y="0"/>
                  </a:lnTo>
                  <a:lnTo>
                    <a:pt x="178552" y="0"/>
                  </a:lnTo>
                  <a:lnTo>
                    <a:pt x="178552" y="3700484"/>
                  </a:lnTo>
                  <a:cubicBezTo>
                    <a:pt x="178552" y="3744293"/>
                    <a:pt x="178552" y="3782127"/>
                    <a:pt x="184526" y="3821953"/>
                  </a:cubicBezTo>
                  <a:cubicBezTo>
                    <a:pt x="197138" y="3911561"/>
                    <a:pt x="256876" y="3954706"/>
                    <a:pt x="366397" y="3954706"/>
                  </a:cubicBezTo>
                  <a:cubicBezTo>
                    <a:pt x="476583" y="3954706"/>
                    <a:pt x="536321" y="3911561"/>
                    <a:pt x="548269" y="3821953"/>
                  </a:cubicBezTo>
                  <a:cubicBezTo>
                    <a:pt x="554243" y="3781464"/>
                    <a:pt x="554243" y="3744293"/>
                    <a:pt x="554243" y="3700484"/>
                  </a:cubicBezTo>
                  <a:lnTo>
                    <a:pt x="554243" y="0"/>
                  </a:lnTo>
                  <a:lnTo>
                    <a:pt x="592077" y="0"/>
                  </a:lnTo>
                  <a:lnTo>
                    <a:pt x="592077" y="3700484"/>
                  </a:lnTo>
                  <a:cubicBezTo>
                    <a:pt x="592077" y="3745620"/>
                    <a:pt x="592077" y="3784782"/>
                    <a:pt x="585440" y="3827263"/>
                  </a:cubicBezTo>
                  <a:cubicBezTo>
                    <a:pt x="576147" y="3902932"/>
                    <a:pt x="529020" y="3992540"/>
                    <a:pt x="367061" y="3992540"/>
                  </a:cubicBezTo>
                  <a:close/>
                </a:path>
              </a:pathLst>
            </a:custGeom>
            <a:solidFill>
              <a:srgbClr val="FFFFFF"/>
            </a:solidFill>
            <a:ln w="6635" cap="flat">
              <a:noFill/>
              <a:prstDash val="solid"/>
              <a:miter/>
            </a:ln>
          </p:spPr>
          <p:txBody>
            <a:bodyPr rtlCol="0" anchor="ctr"/>
            <a:lstStyle/>
            <a:p>
              <a:endParaRPr lang="nl-NL"/>
            </a:p>
          </p:txBody>
        </p:sp>
        <p:sp>
          <p:nvSpPr>
            <p:cNvPr id="15" name="Vrije vorm: vorm 14">
              <a:extLst>
                <a:ext uri="{FF2B5EF4-FFF2-40B4-BE49-F238E27FC236}">
                  <a16:creationId xmlns:a16="http://schemas.microsoft.com/office/drawing/2014/main" id="{14897FF0-BA82-48A4-9562-0BAB288E2307}"/>
                </a:ext>
              </a:extLst>
            </p:cNvPr>
            <p:cNvSpPr/>
            <p:nvPr/>
          </p:nvSpPr>
          <p:spPr>
            <a:xfrm>
              <a:off x="2058333" y="2752753"/>
              <a:ext cx="835015" cy="1121761"/>
            </a:xfrm>
            <a:custGeom>
              <a:avLst/>
              <a:gdLst>
                <a:gd name="connsiteX0" fmla="*/ 420163 w 835015"/>
                <a:gd name="connsiteY0" fmla="*/ 1121761 h 1121761"/>
                <a:gd name="connsiteX1" fmla="*/ 11948 w 835015"/>
                <a:gd name="connsiteY1" fmla="*/ 846299 h 1121761"/>
                <a:gd name="connsiteX2" fmla="*/ 0 w 835015"/>
                <a:gd name="connsiteY2" fmla="*/ 560881 h 1121761"/>
                <a:gd name="connsiteX3" fmla="*/ 0 w 835015"/>
                <a:gd name="connsiteY3" fmla="*/ 541631 h 1121761"/>
                <a:gd name="connsiteX4" fmla="*/ 11284 w 835015"/>
                <a:gd name="connsiteY4" fmla="*/ 275462 h 1121761"/>
                <a:gd name="connsiteX5" fmla="*/ 419499 w 835015"/>
                <a:gd name="connsiteY5" fmla="*/ 0 h 1121761"/>
                <a:gd name="connsiteX6" fmla="*/ 419499 w 835015"/>
                <a:gd name="connsiteY6" fmla="*/ 0 h 1121761"/>
                <a:gd name="connsiteX7" fmla="*/ 827714 w 835015"/>
                <a:gd name="connsiteY7" fmla="*/ 275462 h 1121761"/>
                <a:gd name="connsiteX8" fmla="*/ 789879 w 835015"/>
                <a:gd name="connsiteY8" fmla="*/ 280772 h 1121761"/>
                <a:gd name="connsiteX9" fmla="*/ 418835 w 835015"/>
                <a:gd name="connsiteY9" fmla="*/ 37835 h 1121761"/>
                <a:gd name="connsiteX10" fmla="*/ 418835 w 835015"/>
                <a:gd name="connsiteY10" fmla="*/ 37835 h 1121761"/>
                <a:gd name="connsiteX11" fmla="*/ 47791 w 835015"/>
                <a:gd name="connsiteY11" fmla="*/ 280772 h 1121761"/>
                <a:gd name="connsiteX12" fmla="*/ 36507 w 835015"/>
                <a:gd name="connsiteY12" fmla="*/ 560881 h 1121761"/>
                <a:gd name="connsiteX13" fmla="*/ 36507 w 835015"/>
                <a:gd name="connsiteY13" fmla="*/ 574156 h 1121761"/>
                <a:gd name="connsiteX14" fmla="*/ 47791 w 835015"/>
                <a:gd name="connsiteY14" fmla="*/ 841653 h 1121761"/>
                <a:gd name="connsiteX15" fmla="*/ 418835 w 835015"/>
                <a:gd name="connsiteY15" fmla="*/ 1084590 h 1121761"/>
                <a:gd name="connsiteX16" fmla="*/ 789879 w 835015"/>
                <a:gd name="connsiteY16" fmla="*/ 841653 h 1121761"/>
                <a:gd name="connsiteX17" fmla="*/ 797181 w 835015"/>
                <a:gd name="connsiteY17" fmla="*/ 689651 h 1121761"/>
                <a:gd name="connsiteX18" fmla="*/ 797181 w 835015"/>
                <a:gd name="connsiteY18" fmla="*/ 659781 h 1121761"/>
                <a:gd name="connsiteX19" fmla="*/ 625929 w 835015"/>
                <a:gd name="connsiteY19" fmla="*/ 527029 h 1121761"/>
                <a:gd name="connsiteX20" fmla="*/ 166605 w 835015"/>
                <a:gd name="connsiteY20" fmla="*/ 527029 h 1121761"/>
                <a:gd name="connsiteX21" fmla="*/ 166605 w 835015"/>
                <a:gd name="connsiteY21" fmla="*/ 489194 h 1121761"/>
                <a:gd name="connsiteX22" fmla="*/ 625929 w 835015"/>
                <a:gd name="connsiteY22" fmla="*/ 489194 h 1121761"/>
                <a:gd name="connsiteX23" fmla="*/ 835015 w 835015"/>
                <a:gd name="connsiteY23" fmla="*/ 659781 h 1121761"/>
                <a:gd name="connsiteX24" fmla="*/ 835015 w 835015"/>
                <a:gd name="connsiteY24" fmla="*/ 690315 h 1121761"/>
                <a:gd name="connsiteX25" fmla="*/ 827050 w 835015"/>
                <a:gd name="connsiteY25" fmla="*/ 847626 h 1121761"/>
                <a:gd name="connsiteX26" fmla="*/ 420163 w 835015"/>
                <a:gd name="connsiteY26" fmla="*/ 1121761 h 1121761"/>
                <a:gd name="connsiteX27" fmla="*/ 420163 w 835015"/>
                <a:gd name="connsiteY27" fmla="*/ 980379 h 1121761"/>
                <a:gd name="connsiteX28" fmla="*/ 152666 w 835015"/>
                <a:gd name="connsiteY28" fmla="*/ 822404 h 1121761"/>
                <a:gd name="connsiteX29" fmla="*/ 151338 w 835015"/>
                <a:gd name="connsiteY29" fmla="*/ 822404 h 1121761"/>
                <a:gd name="connsiteX30" fmla="*/ 141382 w 835015"/>
                <a:gd name="connsiteY30" fmla="*/ 560217 h 1121761"/>
                <a:gd name="connsiteX31" fmla="*/ 141382 w 835015"/>
                <a:gd name="connsiteY31" fmla="*/ 540968 h 1121761"/>
                <a:gd name="connsiteX32" fmla="*/ 151338 w 835015"/>
                <a:gd name="connsiteY32" fmla="*/ 305331 h 1121761"/>
                <a:gd name="connsiteX33" fmla="*/ 419499 w 835015"/>
                <a:gd name="connsiteY33" fmla="*/ 140054 h 1121761"/>
                <a:gd name="connsiteX34" fmla="*/ 419499 w 835015"/>
                <a:gd name="connsiteY34" fmla="*/ 140054 h 1121761"/>
                <a:gd name="connsiteX35" fmla="*/ 688323 w 835015"/>
                <a:gd name="connsiteY35" fmla="*/ 305331 h 1121761"/>
                <a:gd name="connsiteX36" fmla="*/ 650489 w 835015"/>
                <a:gd name="connsiteY36" fmla="*/ 310642 h 1121761"/>
                <a:gd name="connsiteX37" fmla="*/ 419499 w 835015"/>
                <a:gd name="connsiteY37" fmla="*/ 178552 h 1121761"/>
                <a:gd name="connsiteX38" fmla="*/ 419499 w 835015"/>
                <a:gd name="connsiteY38" fmla="*/ 178552 h 1121761"/>
                <a:gd name="connsiteX39" fmla="*/ 187845 w 835015"/>
                <a:gd name="connsiteY39" fmla="*/ 311305 h 1121761"/>
                <a:gd name="connsiteX40" fmla="*/ 177889 w 835015"/>
                <a:gd name="connsiteY40" fmla="*/ 560217 h 1121761"/>
                <a:gd name="connsiteX41" fmla="*/ 177889 w 835015"/>
                <a:gd name="connsiteY41" fmla="*/ 572164 h 1121761"/>
                <a:gd name="connsiteX42" fmla="*/ 186518 w 835015"/>
                <a:gd name="connsiteY42" fmla="*/ 809792 h 1121761"/>
                <a:gd name="connsiteX43" fmla="*/ 187182 w 835015"/>
                <a:gd name="connsiteY43" fmla="*/ 809792 h 1121761"/>
                <a:gd name="connsiteX44" fmla="*/ 418171 w 835015"/>
                <a:gd name="connsiteY44" fmla="*/ 942545 h 1121761"/>
                <a:gd name="connsiteX45" fmla="*/ 649825 w 835015"/>
                <a:gd name="connsiteY45" fmla="*/ 809792 h 1121761"/>
                <a:gd name="connsiteX46" fmla="*/ 655799 w 835015"/>
                <a:gd name="connsiteY46" fmla="*/ 688323 h 1121761"/>
                <a:gd name="connsiteX47" fmla="*/ 655799 w 835015"/>
                <a:gd name="connsiteY47" fmla="*/ 681686 h 1121761"/>
                <a:gd name="connsiteX48" fmla="*/ 628585 w 835015"/>
                <a:gd name="connsiteY48" fmla="*/ 666419 h 1121761"/>
                <a:gd name="connsiteX49" fmla="*/ 166605 w 835015"/>
                <a:gd name="connsiteY49" fmla="*/ 666419 h 1121761"/>
                <a:gd name="connsiteX50" fmla="*/ 166605 w 835015"/>
                <a:gd name="connsiteY50" fmla="*/ 628584 h 1121761"/>
                <a:gd name="connsiteX51" fmla="*/ 628585 w 835015"/>
                <a:gd name="connsiteY51" fmla="*/ 628584 h 1121761"/>
                <a:gd name="connsiteX52" fmla="*/ 693633 w 835015"/>
                <a:gd name="connsiteY52" fmla="*/ 681022 h 1121761"/>
                <a:gd name="connsiteX53" fmla="*/ 693633 w 835015"/>
                <a:gd name="connsiteY53" fmla="*/ 687660 h 1121761"/>
                <a:gd name="connsiteX54" fmla="*/ 686996 w 835015"/>
                <a:gd name="connsiteY54" fmla="*/ 814438 h 1121761"/>
                <a:gd name="connsiteX55" fmla="*/ 420163 w 835015"/>
                <a:gd name="connsiteY55" fmla="*/ 980379 h 1121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835015" h="1121761">
                  <a:moveTo>
                    <a:pt x="420163" y="1121761"/>
                  </a:moveTo>
                  <a:cubicBezTo>
                    <a:pt x="192492" y="1121761"/>
                    <a:pt x="35843" y="1016223"/>
                    <a:pt x="11948" y="846299"/>
                  </a:cubicBezTo>
                  <a:cubicBezTo>
                    <a:pt x="5310" y="798508"/>
                    <a:pt x="0" y="619292"/>
                    <a:pt x="0" y="560881"/>
                  </a:cubicBezTo>
                  <a:lnTo>
                    <a:pt x="0" y="541631"/>
                  </a:lnTo>
                  <a:cubicBezTo>
                    <a:pt x="664" y="465962"/>
                    <a:pt x="5974" y="317279"/>
                    <a:pt x="11284" y="275462"/>
                  </a:cubicBezTo>
                  <a:cubicBezTo>
                    <a:pt x="35179" y="105538"/>
                    <a:pt x="191828" y="0"/>
                    <a:pt x="419499" y="0"/>
                  </a:cubicBezTo>
                  <a:cubicBezTo>
                    <a:pt x="419499" y="0"/>
                    <a:pt x="419499" y="0"/>
                    <a:pt x="419499" y="0"/>
                  </a:cubicBezTo>
                  <a:cubicBezTo>
                    <a:pt x="588095" y="0"/>
                    <a:pt x="795189" y="47791"/>
                    <a:pt x="827714" y="275462"/>
                  </a:cubicBezTo>
                  <a:lnTo>
                    <a:pt x="789879" y="280772"/>
                  </a:lnTo>
                  <a:cubicBezTo>
                    <a:pt x="767311" y="119478"/>
                    <a:pt x="642524" y="37835"/>
                    <a:pt x="418835" y="37835"/>
                  </a:cubicBezTo>
                  <a:cubicBezTo>
                    <a:pt x="418835" y="37835"/>
                    <a:pt x="418835" y="37835"/>
                    <a:pt x="418835" y="37835"/>
                  </a:cubicBezTo>
                  <a:cubicBezTo>
                    <a:pt x="211077" y="37835"/>
                    <a:pt x="69031" y="130762"/>
                    <a:pt x="47791" y="280772"/>
                  </a:cubicBezTo>
                  <a:cubicBezTo>
                    <a:pt x="41817" y="323917"/>
                    <a:pt x="36507" y="497159"/>
                    <a:pt x="36507" y="560881"/>
                  </a:cubicBezTo>
                  <a:lnTo>
                    <a:pt x="36507" y="574156"/>
                  </a:lnTo>
                  <a:cubicBezTo>
                    <a:pt x="37171" y="645842"/>
                    <a:pt x="42481" y="801163"/>
                    <a:pt x="47791" y="841653"/>
                  </a:cubicBezTo>
                  <a:cubicBezTo>
                    <a:pt x="69031" y="991663"/>
                    <a:pt x="211077" y="1084590"/>
                    <a:pt x="418835" y="1084590"/>
                  </a:cubicBezTo>
                  <a:cubicBezTo>
                    <a:pt x="641860" y="1084590"/>
                    <a:pt x="767311" y="1002947"/>
                    <a:pt x="789879" y="841653"/>
                  </a:cubicBezTo>
                  <a:cubicBezTo>
                    <a:pt x="795853" y="796517"/>
                    <a:pt x="797181" y="748062"/>
                    <a:pt x="797181" y="689651"/>
                  </a:cubicBezTo>
                  <a:lnTo>
                    <a:pt x="797181" y="659781"/>
                  </a:lnTo>
                  <a:cubicBezTo>
                    <a:pt x="796517" y="578138"/>
                    <a:pt x="767975" y="527029"/>
                    <a:pt x="625929" y="527029"/>
                  </a:cubicBezTo>
                  <a:lnTo>
                    <a:pt x="166605" y="527029"/>
                  </a:lnTo>
                  <a:lnTo>
                    <a:pt x="166605" y="489194"/>
                  </a:lnTo>
                  <a:lnTo>
                    <a:pt x="625929" y="489194"/>
                  </a:lnTo>
                  <a:cubicBezTo>
                    <a:pt x="769966" y="489194"/>
                    <a:pt x="834352" y="541631"/>
                    <a:pt x="835015" y="659781"/>
                  </a:cubicBezTo>
                  <a:lnTo>
                    <a:pt x="835015" y="690315"/>
                  </a:lnTo>
                  <a:cubicBezTo>
                    <a:pt x="835015" y="750717"/>
                    <a:pt x="833688" y="800499"/>
                    <a:pt x="827050" y="847626"/>
                  </a:cubicBezTo>
                  <a:cubicBezTo>
                    <a:pt x="796517" y="1073970"/>
                    <a:pt x="588759" y="1121761"/>
                    <a:pt x="420163" y="1121761"/>
                  </a:cubicBezTo>
                  <a:close/>
                  <a:moveTo>
                    <a:pt x="420163" y="980379"/>
                  </a:moveTo>
                  <a:cubicBezTo>
                    <a:pt x="253558" y="980379"/>
                    <a:pt x="171251" y="931925"/>
                    <a:pt x="152666" y="822404"/>
                  </a:cubicBezTo>
                  <a:lnTo>
                    <a:pt x="151338" y="822404"/>
                  </a:lnTo>
                  <a:cubicBezTo>
                    <a:pt x="144700" y="779259"/>
                    <a:pt x="141382" y="601370"/>
                    <a:pt x="141382" y="560217"/>
                  </a:cubicBezTo>
                  <a:lnTo>
                    <a:pt x="141382" y="540968"/>
                  </a:lnTo>
                  <a:cubicBezTo>
                    <a:pt x="142045" y="479901"/>
                    <a:pt x="145364" y="343830"/>
                    <a:pt x="151338" y="305331"/>
                  </a:cubicBezTo>
                  <a:cubicBezTo>
                    <a:pt x="167269" y="191164"/>
                    <a:pt x="250239" y="140054"/>
                    <a:pt x="419499" y="140054"/>
                  </a:cubicBezTo>
                  <a:cubicBezTo>
                    <a:pt x="419499" y="140054"/>
                    <a:pt x="419499" y="140054"/>
                    <a:pt x="419499" y="140054"/>
                  </a:cubicBezTo>
                  <a:cubicBezTo>
                    <a:pt x="592078" y="140054"/>
                    <a:pt x="672393" y="189173"/>
                    <a:pt x="688323" y="305331"/>
                  </a:cubicBezTo>
                  <a:lnTo>
                    <a:pt x="650489" y="310642"/>
                  </a:lnTo>
                  <a:cubicBezTo>
                    <a:pt x="639205" y="230990"/>
                    <a:pt x="595396" y="178552"/>
                    <a:pt x="419499" y="178552"/>
                  </a:cubicBezTo>
                  <a:cubicBezTo>
                    <a:pt x="419499" y="178552"/>
                    <a:pt x="419499" y="178552"/>
                    <a:pt x="419499" y="178552"/>
                  </a:cubicBezTo>
                  <a:cubicBezTo>
                    <a:pt x="232317" y="178552"/>
                    <a:pt x="197802" y="242274"/>
                    <a:pt x="187845" y="311305"/>
                  </a:cubicBezTo>
                  <a:cubicBezTo>
                    <a:pt x="181871" y="350468"/>
                    <a:pt x="177889" y="515081"/>
                    <a:pt x="177889" y="560217"/>
                  </a:cubicBezTo>
                  <a:lnTo>
                    <a:pt x="177889" y="572164"/>
                  </a:lnTo>
                  <a:cubicBezTo>
                    <a:pt x="178552" y="627921"/>
                    <a:pt x="181871" y="764656"/>
                    <a:pt x="186518" y="809792"/>
                  </a:cubicBezTo>
                  <a:lnTo>
                    <a:pt x="187182" y="809792"/>
                  </a:lnTo>
                  <a:cubicBezTo>
                    <a:pt x="197138" y="878823"/>
                    <a:pt x="231654" y="942545"/>
                    <a:pt x="418171" y="942545"/>
                  </a:cubicBezTo>
                  <a:cubicBezTo>
                    <a:pt x="595396" y="942545"/>
                    <a:pt x="638541" y="889444"/>
                    <a:pt x="649825" y="809792"/>
                  </a:cubicBezTo>
                  <a:cubicBezTo>
                    <a:pt x="655799" y="769302"/>
                    <a:pt x="655799" y="732132"/>
                    <a:pt x="655799" y="688323"/>
                  </a:cubicBezTo>
                  <a:lnTo>
                    <a:pt x="655799" y="681686"/>
                  </a:lnTo>
                  <a:cubicBezTo>
                    <a:pt x="655799" y="671065"/>
                    <a:pt x="655799" y="666419"/>
                    <a:pt x="628585" y="666419"/>
                  </a:cubicBezTo>
                  <a:lnTo>
                    <a:pt x="166605" y="666419"/>
                  </a:lnTo>
                  <a:lnTo>
                    <a:pt x="166605" y="628584"/>
                  </a:lnTo>
                  <a:lnTo>
                    <a:pt x="628585" y="628584"/>
                  </a:lnTo>
                  <a:cubicBezTo>
                    <a:pt x="646506" y="628584"/>
                    <a:pt x="692970" y="628584"/>
                    <a:pt x="693633" y="681022"/>
                  </a:cubicBezTo>
                  <a:lnTo>
                    <a:pt x="693633" y="687660"/>
                  </a:lnTo>
                  <a:cubicBezTo>
                    <a:pt x="693633" y="732795"/>
                    <a:pt x="693633" y="771958"/>
                    <a:pt x="686996" y="814438"/>
                  </a:cubicBezTo>
                  <a:cubicBezTo>
                    <a:pt x="673057" y="931261"/>
                    <a:pt x="592741" y="980379"/>
                    <a:pt x="420163" y="980379"/>
                  </a:cubicBezTo>
                  <a:close/>
                </a:path>
              </a:pathLst>
            </a:custGeom>
            <a:solidFill>
              <a:srgbClr val="FFFFFF"/>
            </a:solidFill>
            <a:ln w="6635" cap="flat">
              <a:noFill/>
              <a:prstDash val="solid"/>
              <a:miter/>
            </a:ln>
          </p:spPr>
          <p:txBody>
            <a:bodyPr rtlCol="0" anchor="ctr"/>
            <a:lstStyle/>
            <a:p>
              <a:endParaRPr lang="nl-NL"/>
            </a:p>
          </p:txBody>
        </p:sp>
        <p:sp>
          <p:nvSpPr>
            <p:cNvPr id="16" name="Vrije vorm: vorm 15">
              <a:extLst>
                <a:ext uri="{FF2B5EF4-FFF2-40B4-BE49-F238E27FC236}">
                  <a16:creationId xmlns:a16="http://schemas.microsoft.com/office/drawing/2014/main" id="{39F75D45-99F1-4496-9359-FEDE74591160}"/>
                </a:ext>
              </a:extLst>
            </p:cNvPr>
            <p:cNvSpPr/>
            <p:nvPr/>
          </p:nvSpPr>
          <p:spPr>
            <a:xfrm>
              <a:off x="8644864" y="3008966"/>
              <a:ext cx="737858" cy="865548"/>
            </a:xfrm>
            <a:custGeom>
              <a:avLst/>
              <a:gdLst>
                <a:gd name="connsiteX0" fmla="*/ 367061 w 737858"/>
                <a:gd name="connsiteY0" fmla="*/ 865548 h 865548"/>
                <a:gd name="connsiteX1" fmla="*/ 7965 w 737858"/>
                <a:gd name="connsiteY1" fmla="*/ 590086 h 865548"/>
                <a:gd name="connsiteX2" fmla="*/ 0 w 737858"/>
                <a:gd name="connsiteY2" fmla="*/ 432774 h 865548"/>
                <a:gd name="connsiteX3" fmla="*/ 7965 w 737858"/>
                <a:gd name="connsiteY3" fmla="*/ 275462 h 865548"/>
                <a:gd name="connsiteX4" fmla="*/ 367061 w 737858"/>
                <a:gd name="connsiteY4" fmla="*/ 0 h 865548"/>
                <a:gd name="connsiteX5" fmla="*/ 733459 w 737858"/>
                <a:gd name="connsiteY5" fmla="*/ 253558 h 865548"/>
                <a:gd name="connsiteX6" fmla="*/ 690978 w 737858"/>
                <a:gd name="connsiteY6" fmla="*/ 446049 h 865548"/>
                <a:gd name="connsiteX7" fmla="*/ 487202 w 737858"/>
                <a:gd name="connsiteY7" fmla="*/ 522382 h 865548"/>
                <a:gd name="connsiteX8" fmla="*/ 299357 w 737858"/>
                <a:gd name="connsiteY8" fmla="*/ 522382 h 865548"/>
                <a:gd name="connsiteX9" fmla="*/ 299357 w 737858"/>
                <a:gd name="connsiteY9" fmla="*/ 484548 h 865548"/>
                <a:gd name="connsiteX10" fmla="*/ 487202 w 737858"/>
                <a:gd name="connsiteY10" fmla="*/ 484548 h 865548"/>
                <a:gd name="connsiteX11" fmla="*/ 661772 w 737858"/>
                <a:gd name="connsiteY11" fmla="*/ 421490 h 865548"/>
                <a:gd name="connsiteX12" fmla="*/ 695624 w 737858"/>
                <a:gd name="connsiteY12" fmla="*/ 258868 h 865548"/>
                <a:gd name="connsiteX13" fmla="*/ 366397 w 737858"/>
                <a:gd name="connsiteY13" fmla="*/ 37835 h 865548"/>
                <a:gd name="connsiteX14" fmla="*/ 44472 w 737858"/>
                <a:gd name="connsiteY14" fmla="*/ 280772 h 865548"/>
                <a:gd name="connsiteX15" fmla="*/ 37171 w 737858"/>
                <a:gd name="connsiteY15" fmla="*/ 432774 h 865548"/>
                <a:gd name="connsiteX16" fmla="*/ 44472 w 737858"/>
                <a:gd name="connsiteY16" fmla="*/ 584776 h 865548"/>
                <a:gd name="connsiteX17" fmla="*/ 366397 w 737858"/>
                <a:gd name="connsiteY17" fmla="*/ 827714 h 865548"/>
                <a:gd name="connsiteX18" fmla="*/ 609335 w 737858"/>
                <a:gd name="connsiteY18" fmla="*/ 794526 h 865548"/>
                <a:gd name="connsiteX19" fmla="*/ 619955 w 737858"/>
                <a:gd name="connsiteY19" fmla="*/ 831033 h 865548"/>
                <a:gd name="connsiteX20" fmla="*/ 367061 w 737858"/>
                <a:gd name="connsiteY20" fmla="*/ 865548 h 865548"/>
                <a:gd name="connsiteX21" fmla="*/ 367061 w 737858"/>
                <a:gd name="connsiteY21" fmla="*/ 724166 h 865548"/>
                <a:gd name="connsiteX22" fmla="*/ 147355 w 737858"/>
                <a:gd name="connsiteY22" fmla="*/ 558889 h 865548"/>
                <a:gd name="connsiteX23" fmla="*/ 140718 w 737858"/>
                <a:gd name="connsiteY23" fmla="*/ 432110 h 865548"/>
                <a:gd name="connsiteX24" fmla="*/ 147355 w 737858"/>
                <a:gd name="connsiteY24" fmla="*/ 305331 h 865548"/>
                <a:gd name="connsiteX25" fmla="*/ 367061 w 737858"/>
                <a:gd name="connsiteY25" fmla="*/ 140718 h 865548"/>
                <a:gd name="connsiteX26" fmla="*/ 552915 w 737858"/>
                <a:gd name="connsiteY26" fmla="*/ 189836 h 865548"/>
                <a:gd name="connsiteX27" fmla="*/ 591414 w 737858"/>
                <a:gd name="connsiteY27" fmla="*/ 264842 h 865548"/>
                <a:gd name="connsiteX28" fmla="*/ 570173 w 737858"/>
                <a:gd name="connsiteY28" fmla="*/ 355777 h 865548"/>
                <a:gd name="connsiteX29" fmla="*/ 503796 w 737858"/>
                <a:gd name="connsiteY29" fmla="*/ 381001 h 865548"/>
                <a:gd name="connsiteX30" fmla="*/ 299357 w 737858"/>
                <a:gd name="connsiteY30" fmla="*/ 381001 h 865548"/>
                <a:gd name="connsiteX31" fmla="*/ 299357 w 737858"/>
                <a:gd name="connsiteY31" fmla="*/ 343166 h 865548"/>
                <a:gd name="connsiteX32" fmla="*/ 503796 w 737858"/>
                <a:gd name="connsiteY32" fmla="*/ 343166 h 865548"/>
                <a:gd name="connsiteX33" fmla="*/ 542295 w 737858"/>
                <a:gd name="connsiteY33" fmla="*/ 330554 h 865548"/>
                <a:gd name="connsiteX34" fmla="*/ 553579 w 737858"/>
                <a:gd name="connsiteY34" fmla="*/ 267497 h 865548"/>
                <a:gd name="connsiteX35" fmla="*/ 367725 w 737858"/>
                <a:gd name="connsiteY35" fmla="*/ 179216 h 865548"/>
                <a:gd name="connsiteX36" fmla="*/ 184526 w 737858"/>
                <a:gd name="connsiteY36" fmla="*/ 311969 h 865548"/>
                <a:gd name="connsiteX37" fmla="*/ 178552 w 737858"/>
                <a:gd name="connsiteY37" fmla="*/ 433438 h 865548"/>
                <a:gd name="connsiteX38" fmla="*/ 184526 w 737858"/>
                <a:gd name="connsiteY38" fmla="*/ 554907 h 865548"/>
                <a:gd name="connsiteX39" fmla="*/ 366397 w 737858"/>
                <a:gd name="connsiteY39" fmla="*/ 687659 h 865548"/>
                <a:gd name="connsiteX40" fmla="*/ 568182 w 737858"/>
                <a:gd name="connsiteY40" fmla="*/ 655799 h 865548"/>
                <a:gd name="connsiteX41" fmla="*/ 580129 w 737858"/>
                <a:gd name="connsiteY41" fmla="*/ 691642 h 865548"/>
                <a:gd name="connsiteX42" fmla="*/ 367061 w 737858"/>
                <a:gd name="connsiteY42" fmla="*/ 724166 h 865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37858" h="865548">
                  <a:moveTo>
                    <a:pt x="367061" y="865548"/>
                  </a:moveTo>
                  <a:cubicBezTo>
                    <a:pt x="166605" y="865548"/>
                    <a:pt x="32524" y="762665"/>
                    <a:pt x="7965" y="590086"/>
                  </a:cubicBezTo>
                  <a:cubicBezTo>
                    <a:pt x="1327" y="542959"/>
                    <a:pt x="0" y="493177"/>
                    <a:pt x="0" y="432774"/>
                  </a:cubicBezTo>
                  <a:cubicBezTo>
                    <a:pt x="0" y="372371"/>
                    <a:pt x="1327" y="322589"/>
                    <a:pt x="7965" y="275462"/>
                  </a:cubicBezTo>
                  <a:cubicBezTo>
                    <a:pt x="32524" y="102883"/>
                    <a:pt x="166605" y="0"/>
                    <a:pt x="367061" y="0"/>
                  </a:cubicBezTo>
                  <a:cubicBezTo>
                    <a:pt x="580129" y="0"/>
                    <a:pt x="710228" y="90272"/>
                    <a:pt x="733459" y="253558"/>
                  </a:cubicBezTo>
                  <a:cubicBezTo>
                    <a:pt x="746070" y="331882"/>
                    <a:pt x="731468" y="398922"/>
                    <a:pt x="690978" y="446049"/>
                  </a:cubicBezTo>
                  <a:cubicBezTo>
                    <a:pt x="648497" y="495832"/>
                    <a:pt x="578138" y="522382"/>
                    <a:pt x="487202" y="522382"/>
                  </a:cubicBezTo>
                  <a:lnTo>
                    <a:pt x="299357" y="522382"/>
                  </a:lnTo>
                  <a:lnTo>
                    <a:pt x="299357" y="484548"/>
                  </a:lnTo>
                  <a:lnTo>
                    <a:pt x="487202" y="484548"/>
                  </a:lnTo>
                  <a:cubicBezTo>
                    <a:pt x="567518" y="484548"/>
                    <a:pt x="625929" y="463307"/>
                    <a:pt x="661772" y="421490"/>
                  </a:cubicBezTo>
                  <a:cubicBezTo>
                    <a:pt x="694961" y="382328"/>
                    <a:pt x="706909" y="326572"/>
                    <a:pt x="695624" y="258868"/>
                  </a:cubicBezTo>
                  <a:cubicBezTo>
                    <a:pt x="681022" y="157976"/>
                    <a:pt x="612654" y="37835"/>
                    <a:pt x="366397" y="37835"/>
                  </a:cubicBezTo>
                  <a:cubicBezTo>
                    <a:pt x="186518" y="37835"/>
                    <a:pt x="66376" y="128770"/>
                    <a:pt x="44472" y="280772"/>
                  </a:cubicBezTo>
                  <a:cubicBezTo>
                    <a:pt x="38498" y="325908"/>
                    <a:pt x="37171" y="374363"/>
                    <a:pt x="37171" y="432774"/>
                  </a:cubicBezTo>
                  <a:cubicBezTo>
                    <a:pt x="37171" y="491849"/>
                    <a:pt x="38498" y="540304"/>
                    <a:pt x="44472" y="584776"/>
                  </a:cubicBezTo>
                  <a:cubicBezTo>
                    <a:pt x="65712" y="736778"/>
                    <a:pt x="186518" y="827714"/>
                    <a:pt x="366397" y="827714"/>
                  </a:cubicBezTo>
                  <a:cubicBezTo>
                    <a:pt x="454678" y="827714"/>
                    <a:pt x="529020" y="817093"/>
                    <a:pt x="609335" y="794526"/>
                  </a:cubicBezTo>
                  <a:lnTo>
                    <a:pt x="619955" y="831033"/>
                  </a:lnTo>
                  <a:cubicBezTo>
                    <a:pt x="536984" y="854928"/>
                    <a:pt x="458661" y="865548"/>
                    <a:pt x="367061" y="865548"/>
                  </a:cubicBezTo>
                  <a:close/>
                  <a:moveTo>
                    <a:pt x="367061" y="724166"/>
                  </a:moveTo>
                  <a:cubicBezTo>
                    <a:pt x="204439" y="724166"/>
                    <a:pt x="157975" y="634558"/>
                    <a:pt x="147355" y="558889"/>
                  </a:cubicBezTo>
                  <a:cubicBezTo>
                    <a:pt x="140718" y="516408"/>
                    <a:pt x="140718" y="477246"/>
                    <a:pt x="140718" y="432110"/>
                  </a:cubicBezTo>
                  <a:cubicBezTo>
                    <a:pt x="140718" y="386974"/>
                    <a:pt x="140718" y="347812"/>
                    <a:pt x="147355" y="305331"/>
                  </a:cubicBezTo>
                  <a:cubicBezTo>
                    <a:pt x="157975" y="230326"/>
                    <a:pt x="204439" y="140718"/>
                    <a:pt x="367061" y="140718"/>
                  </a:cubicBezTo>
                  <a:cubicBezTo>
                    <a:pt x="451360" y="136735"/>
                    <a:pt x="513753" y="153330"/>
                    <a:pt x="552915" y="189836"/>
                  </a:cubicBezTo>
                  <a:cubicBezTo>
                    <a:pt x="589422" y="223689"/>
                    <a:pt x="591414" y="262850"/>
                    <a:pt x="591414" y="264842"/>
                  </a:cubicBezTo>
                  <a:cubicBezTo>
                    <a:pt x="593404" y="290729"/>
                    <a:pt x="594069" y="329891"/>
                    <a:pt x="570173" y="355777"/>
                  </a:cubicBezTo>
                  <a:cubicBezTo>
                    <a:pt x="554907" y="372371"/>
                    <a:pt x="532338" y="381001"/>
                    <a:pt x="503796" y="381001"/>
                  </a:cubicBezTo>
                  <a:lnTo>
                    <a:pt x="299357" y="381001"/>
                  </a:lnTo>
                  <a:lnTo>
                    <a:pt x="299357" y="343166"/>
                  </a:lnTo>
                  <a:lnTo>
                    <a:pt x="503796" y="343166"/>
                  </a:lnTo>
                  <a:cubicBezTo>
                    <a:pt x="521718" y="343166"/>
                    <a:pt x="534330" y="339183"/>
                    <a:pt x="542295" y="330554"/>
                  </a:cubicBezTo>
                  <a:cubicBezTo>
                    <a:pt x="555570" y="315952"/>
                    <a:pt x="554907" y="287410"/>
                    <a:pt x="553579" y="267497"/>
                  </a:cubicBezTo>
                  <a:cubicBezTo>
                    <a:pt x="553579" y="262850"/>
                    <a:pt x="546277" y="171251"/>
                    <a:pt x="367725" y="179216"/>
                  </a:cubicBezTo>
                  <a:cubicBezTo>
                    <a:pt x="256876" y="179216"/>
                    <a:pt x="197138" y="222361"/>
                    <a:pt x="184526" y="311969"/>
                  </a:cubicBezTo>
                  <a:cubicBezTo>
                    <a:pt x="178552" y="352459"/>
                    <a:pt x="178552" y="389630"/>
                    <a:pt x="178552" y="433438"/>
                  </a:cubicBezTo>
                  <a:cubicBezTo>
                    <a:pt x="178552" y="477246"/>
                    <a:pt x="178552" y="515081"/>
                    <a:pt x="184526" y="554907"/>
                  </a:cubicBezTo>
                  <a:cubicBezTo>
                    <a:pt x="197138" y="644515"/>
                    <a:pt x="256876" y="687659"/>
                    <a:pt x="366397" y="687659"/>
                  </a:cubicBezTo>
                  <a:cubicBezTo>
                    <a:pt x="442730" y="687659"/>
                    <a:pt x="501142" y="678367"/>
                    <a:pt x="568182" y="655799"/>
                  </a:cubicBezTo>
                  <a:lnTo>
                    <a:pt x="580129" y="691642"/>
                  </a:lnTo>
                  <a:cubicBezTo>
                    <a:pt x="509770" y="714874"/>
                    <a:pt x="448041" y="724166"/>
                    <a:pt x="367061" y="724166"/>
                  </a:cubicBezTo>
                  <a:close/>
                </a:path>
              </a:pathLst>
            </a:custGeom>
            <a:solidFill>
              <a:srgbClr val="FFFFFF"/>
            </a:solidFill>
            <a:ln w="6635" cap="flat">
              <a:noFill/>
              <a:prstDash val="solid"/>
              <a:miter/>
            </a:ln>
          </p:spPr>
          <p:txBody>
            <a:bodyPr rtlCol="0" anchor="ctr"/>
            <a:lstStyle/>
            <a:p>
              <a:endParaRPr lang="nl-NL"/>
            </a:p>
          </p:txBody>
        </p:sp>
        <p:sp>
          <p:nvSpPr>
            <p:cNvPr id="17" name="Vrije vorm: vorm 16">
              <a:extLst>
                <a:ext uri="{FF2B5EF4-FFF2-40B4-BE49-F238E27FC236}">
                  <a16:creationId xmlns:a16="http://schemas.microsoft.com/office/drawing/2014/main" id="{88F9597A-DD79-4513-A4A5-E0444A2CDBF0}"/>
                </a:ext>
              </a:extLst>
            </p:cNvPr>
            <p:cNvSpPr/>
            <p:nvPr/>
          </p:nvSpPr>
          <p:spPr>
            <a:xfrm>
              <a:off x="5790261" y="3008302"/>
              <a:ext cx="737859" cy="866212"/>
            </a:xfrm>
            <a:custGeom>
              <a:avLst/>
              <a:gdLst>
                <a:gd name="connsiteX0" fmla="*/ 370797 w 737859"/>
                <a:gd name="connsiteY0" fmla="*/ 866212 h 866212"/>
                <a:gd name="connsiteX1" fmla="*/ 4400 w 737859"/>
                <a:gd name="connsiteY1" fmla="*/ 612654 h 866212"/>
                <a:gd name="connsiteX2" fmla="*/ 46881 w 737859"/>
                <a:gd name="connsiteY2" fmla="*/ 420163 h 866212"/>
                <a:gd name="connsiteX3" fmla="*/ 250656 w 737859"/>
                <a:gd name="connsiteY3" fmla="*/ 343830 h 866212"/>
                <a:gd name="connsiteX4" fmla="*/ 438501 w 737859"/>
                <a:gd name="connsiteY4" fmla="*/ 343830 h 866212"/>
                <a:gd name="connsiteX5" fmla="*/ 438501 w 737859"/>
                <a:gd name="connsiteY5" fmla="*/ 381664 h 866212"/>
                <a:gd name="connsiteX6" fmla="*/ 250656 w 737859"/>
                <a:gd name="connsiteY6" fmla="*/ 381664 h 866212"/>
                <a:gd name="connsiteX7" fmla="*/ 76086 w 737859"/>
                <a:gd name="connsiteY7" fmla="*/ 444722 h 866212"/>
                <a:gd name="connsiteX8" fmla="*/ 42234 w 737859"/>
                <a:gd name="connsiteY8" fmla="*/ 607344 h 866212"/>
                <a:gd name="connsiteX9" fmla="*/ 371461 w 737859"/>
                <a:gd name="connsiteY9" fmla="*/ 828378 h 866212"/>
                <a:gd name="connsiteX10" fmla="*/ 693387 w 737859"/>
                <a:gd name="connsiteY10" fmla="*/ 585440 h 866212"/>
                <a:gd name="connsiteX11" fmla="*/ 700688 w 737859"/>
                <a:gd name="connsiteY11" fmla="*/ 433438 h 866212"/>
                <a:gd name="connsiteX12" fmla="*/ 693387 w 737859"/>
                <a:gd name="connsiteY12" fmla="*/ 281436 h 866212"/>
                <a:gd name="connsiteX13" fmla="*/ 371461 w 737859"/>
                <a:gd name="connsiteY13" fmla="*/ 38498 h 866212"/>
                <a:gd name="connsiteX14" fmla="*/ 128524 w 737859"/>
                <a:gd name="connsiteY14" fmla="*/ 71687 h 866212"/>
                <a:gd name="connsiteX15" fmla="*/ 117903 w 737859"/>
                <a:gd name="connsiteY15" fmla="*/ 35180 h 866212"/>
                <a:gd name="connsiteX16" fmla="*/ 370797 w 737859"/>
                <a:gd name="connsiteY16" fmla="*/ 0 h 866212"/>
                <a:gd name="connsiteX17" fmla="*/ 729894 w 737859"/>
                <a:gd name="connsiteY17" fmla="*/ 275462 h 866212"/>
                <a:gd name="connsiteX18" fmla="*/ 737859 w 737859"/>
                <a:gd name="connsiteY18" fmla="*/ 432774 h 866212"/>
                <a:gd name="connsiteX19" fmla="*/ 729894 w 737859"/>
                <a:gd name="connsiteY19" fmla="*/ 590086 h 866212"/>
                <a:gd name="connsiteX20" fmla="*/ 370797 w 737859"/>
                <a:gd name="connsiteY20" fmla="*/ 866212 h 866212"/>
                <a:gd name="connsiteX21" fmla="*/ 348230 w 737859"/>
                <a:gd name="connsiteY21" fmla="*/ 725494 h 866212"/>
                <a:gd name="connsiteX22" fmla="*/ 184944 w 737859"/>
                <a:gd name="connsiteY22" fmla="*/ 675712 h 866212"/>
                <a:gd name="connsiteX23" fmla="*/ 146445 w 737859"/>
                <a:gd name="connsiteY23" fmla="*/ 600707 h 866212"/>
                <a:gd name="connsiteX24" fmla="*/ 167022 w 737859"/>
                <a:gd name="connsiteY24" fmla="*/ 509771 h 866212"/>
                <a:gd name="connsiteX25" fmla="*/ 233399 w 737859"/>
                <a:gd name="connsiteY25" fmla="*/ 484548 h 866212"/>
                <a:gd name="connsiteX26" fmla="*/ 437838 w 737859"/>
                <a:gd name="connsiteY26" fmla="*/ 484548 h 866212"/>
                <a:gd name="connsiteX27" fmla="*/ 437838 w 737859"/>
                <a:gd name="connsiteY27" fmla="*/ 522382 h 866212"/>
                <a:gd name="connsiteX28" fmla="*/ 233399 w 737859"/>
                <a:gd name="connsiteY28" fmla="*/ 522382 h 866212"/>
                <a:gd name="connsiteX29" fmla="*/ 194900 w 737859"/>
                <a:gd name="connsiteY29" fmla="*/ 534994 h 866212"/>
                <a:gd name="connsiteX30" fmla="*/ 183616 w 737859"/>
                <a:gd name="connsiteY30" fmla="*/ 598051 h 866212"/>
                <a:gd name="connsiteX31" fmla="*/ 369470 w 737859"/>
                <a:gd name="connsiteY31" fmla="*/ 686332 h 866212"/>
                <a:gd name="connsiteX32" fmla="*/ 552669 w 737859"/>
                <a:gd name="connsiteY32" fmla="*/ 553579 h 866212"/>
                <a:gd name="connsiteX33" fmla="*/ 558643 w 737859"/>
                <a:gd name="connsiteY33" fmla="*/ 432110 h 866212"/>
                <a:gd name="connsiteX34" fmla="*/ 552669 w 737859"/>
                <a:gd name="connsiteY34" fmla="*/ 310642 h 866212"/>
                <a:gd name="connsiteX35" fmla="*/ 370797 w 737859"/>
                <a:gd name="connsiteY35" fmla="*/ 177889 h 866212"/>
                <a:gd name="connsiteX36" fmla="*/ 169013 w 737859"/>
                <a:gd name="connsiteY36" fmla="*/ 209749 h 866212"/>
                <a:gd name="connsiteX37" fmla="*/ 157066 w 737859"/>
                <a:gd name="connsiteY37" fmla="*/ 173906 h 866212"/>
                <a:gd name="connsiteX38" fmla="*/ 370797 w 737859"/>
                <a:gd name="connsiteY38" fmla="*/ 140054 h 866212"/>
                <a:gd name="connsiteX39" fmla="*/ 590504 w 737859"/>
                <a:gd name="connsiteY39" fmla="*/ 305332 h 866212"/>
                <a:gd name="connsiteX40" fmla="*/ 597141 w 737859"/>
                <a:gd name="connsiteY40" fmla="*/ 432110 h 866212"/>
                <a:gd name="connsiteX41" fmla="*/ 590504 w 737859"/>
                <a:gd name="connsiteY41" fmla="*/ 558889 h 866212"/>
                <a:gd name="connsiteX42" fmla="*/ 370797 w 737859"/>
                <a:gd name="connsiteY42" fmla="*/ 723503 h 866212"/>
                <a:gd name="connsiteX43" fmla="*/ 348230 w 737859"/>
                <a:gd name="connsiteY43" fmla="*/ 725494 h 86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859" h="866212">
                  <a:moveTo>
                    <a:pt x="370797" y="866212"/>
                  </a:moveTo>
                  <a:cubicBezTo>
                    <a:pt x="157729" y="866212"/>
                    <a:pt x="27632" y="775940"/>
                    <a:pt x="4400" y="612654"/>
                  </a:cubicBezTo>
                  <a:cubicBezTo>
                    <a:pt x="-8212" y="534330"/>
                    <a:pt x="6391" y="467290"/>
                    <a:pt x="46881" y="420163"/>
                  </a:cubicBezTo>
                  <a:cubicBezTo>
                    <a:pt x="89362" y="370380"/>
                    <a:pt x="159721" y="343830"/>
                    <a:pt x="250656" y="343830"/>
                  </a:cubicBezTo>
                  <a:lnTo>
                    <a:pt x="438501" y="343830"/>
                  </a:lnTo>
                  <a:lnTo>
                    <a:pt x="438501" y="381664"/>
                  </a:lnTo>
                  <a:lnTo>
                    <a:pt x="250656" y="381664"/>
                  </a:lnTo>
                  <a:cubicBezTo>
                    <a:pt x="170341" y="381664"/>
                    <a:pt x="111929" y="402905"/>
                    <a:pt x="76086" y="444722"/>
                  </a:cubicBezTo>
                  <a:cubicBezTo>
                    <a:pt x="42898" y="483884"/>
                    <a:pt x="30951" y="539640"/>
                    <a:pt x="42234" y="607344"/>
                  </a:cubicBezTo>
                  <a:cubicBezTo>
                    <a:pt x="56837" y="708236"/>
                    <a:pt x="125205" y="828378"/>
                    <a:pt x="371461" y="828378"/>
                  </a:cubicBezTo>
                  <a:cubicBezTo>
                    <a:pt x="551341" y="828378"/>
                    <a:pt x="671483" y="737442"/>
                    <a:pt x="693387" y="585440"/>
                  </a:cubicBezTo>
                  <a:cubicBezTo>
                    <a:pt x="699361" y="540304"/>
                    <a:pt x="700688" y="491849"/>
                    <a:pt x="700688" y="433438"/>
                  </a:cubicBezTo>
                  <a:cubicBezTo>
                    <a:pt x="700688" y="374363"/>
                    <a:pt x="699361" y="325908"/>
                    <a:pt x="693387" y="281436"/>
                  </a:cubicBezTo>
                  <a:cubicBezTo>
                    <a:pt x="672146" y="129434"/>
                    <a:pt x="551341" y="38498"/>
                    <a:pt x="371461" y="38498"/>
                  </a:cubicBezTo>
                  <a:cubicBezTo>
                    <a:pt x="283181" y="38498"/>
                    <a:pt x="208839" y="49118"/>
                    <a:pt x="128524" y="71687"/>
                  </a:cubicBezTo>
                  <a:lnTo>
                    <a:pt x="117903" y="35180"/>
                  </a:lnTo>
                  <a:cubicBezTo>
                    <a:pt x="201538" y="11284"/>
                    <a:pt x="279198" y="0"/>
                    <a:pt x="370797" y="0"/>
                  </a:cubicBezTo>
                  <a:cubicBezTo>
                    <a:pt x="571254" y="0"/>
                    <a:pt x="705335" y="102883"/>
                    <a:pt x="729894" y="275462"/>
                  </a:cubicBezTo>
                  <a:cubicBezTo>
                    <a:pt x="736532" y="322589"/>
                    <a:pt x="737859" y="372372"/>
                    <a:pt x="737859" y="432774"/>
                  </a:cubicBezTo>
                  <a:cubicBezTo>
                    <a:pt x="737859" y="493177"/>
                    <a:pt x="736532" y="542959"/>
                    <a:pt x="729894" y="590086"/>
                  </a:cubicBezTo>
                  <a:cubicBezTo>
                    <a:pt x="705998" y="763329"/>
                    <a:pt x="571254" y="866212"/>
                    <a:pt x="370797" y="866212"/>
                  </a:cubicBezTo>
                  <a:close/>
                  <a:moveTo>
                    <a:pt x="348230" y="725494"/>
                  </a:moveTo>
                  <a:cubicBezTo>
                    <a:pt x="275879" y="725494"/>
                    <a:pt x="220787" y="708900"/>
                    <a:pt x="184944" y="675712"/>
                  </a:cubicBezTo>
                  <a:cubicBezTo>
                    <a:pt x="148436" y="641860"/>
                    <a:pt x="146445" y="602698"/>
                    <a:pt x="146445" y="600707"/>
                  </a:cubicBezTo>
                  <a:cubicBezTo>
                    <a:pt x="143790" y="574820"/>
                    <a:pt x="143790" y="535657"/>
                    <a:pt x="167022" y="509771"/>
                  </a:cubicBezTo>
                  <a:cubicBezTo>
                    <a:pt x="182289" y="493177"/>
                    <a:pt x="204856" y="484548"/>
                    <a:pt x="233399" y="484548"/>
                  </a:cubicBezTo>
                  <a:lnTo>
                    <a:pt x="437838" y="484548"/>
                  </a:lnTo>
                  <a:lnTo>
                    <a:pt x="437838" y="522382"/>
                  </a:lnTo>
                  <a:lnTo>
                    <a:pt x="233399" y="522382"/>
                  </a:lnTo>
                  <a:cubicBezTo>
                    <a:pt x="215477" y="522382"/>
                    <a:pt x="202865" y="526365"/>
                    <a:pt x="194900" y="534994"/>
                  </a:cubicBezTo>
                  <a:cubicBezTo>
                    <a:pt x="181625" y="549597"/>
                    <a:pt x="182289" y="578138"/>
                    <a:pt x="183616" y="598051"/>
                  </a:cubicBezTo>
                  <a:cubicBezTo>
                    <a:pt x="183616" y="602698"/>
                    <a:pt x="190918" y="694297"/>
                    <a:pt x="369470" y="686332"/>
                  </a:cubicBezTo>
                  <a:cubicBezTo>
                    <a:pt x="480319" y="686332"/>
                    <a:pt x="540057" y="643187"/>
                    <a:pt x="552669" y="553579"/>
                  </a:cubicBezTo>
                  <a:cubicBezTo>
                    <a:pt x="558643" y="513090"/>
                    <a:pt x="558643" y="475919"/>
                    <a:pt x="558643" y="432110"/>
                  </a:cubicBezTo>
                  <a:cubicBezTo>
                    <a:pt x="558643" y="388302"/>
                    <a:pt x="558643" y="350468"/>
                    <a:pt x="552669" y="310642"/>
                  </a:cubicBezTo>
                  <a:cubicBezTo>
                    <a:pt x="540057" y="221034"/>
                    <a:pt x="480319" y="177889"/>
                    <a:pt x="370797" y="177889"/>
                  </a:cubicBezTo>
                  <a:cubicBezTo>
                    <a:pt x="294465" y="177889"/>
                    <a:pt x="236053" y="187181"/>
                    <a:pt x="169013" y="209749"/>
                  </a:cubicBezTo>
                  <a:lnTo>
                    <a:pt x="157066" y="173906"/>
                  </a:lnTo>
                  <a:cubicBezTo>
                    <a:pt x="228088" y="150011"/>
                    <a:pt x="290482" y="140054"/>
                    <a:pt x="370797" y="140054"/>
                  </a:cubicBezTo>
                  <a:cubicBezTo>
                    <a:pt x="533420" y="140054"/>
                    <a:pt x="579883" y="229662"/>
                    <a:pt x="590504" y="305332"/>
                  </a:cubicBezTo>
                  <a:cubicBezTo>
                    <a:pt x="597141" y="347812"/>
                    <a:pt x="597141" y="386975"/>
                    <a:pt x="597141" y="432110"/>
                  </a:cubicBezTo>
                  <a:cubicBezTo>
                    <a:pt x="597141" y="477246"/>
                    <a:pt x="597141" y="516409"/>
                    <a:pt x="590504" y="558889"/>
                  </a:cubicBezTo>
                  <a:cubicBezTo>
                    <a:pt x="579883" y="633895"/>
                    <a:pt x="533420" y="723503"/>
                    <a:pt x="370797" y="723503"/>
                  </a:cubicBezTo>
                  <a:cubicBezTo>
                    <a:pt x="363496" y="725494"/>
                    <a:pt x="355531" y="725494"/>
                    <a:pt x="348230" y="725494"/>
                  </a:cubicBezTo>
                  <a:close/>
                </a:path>
              </a:pathLst>
            </a:custGeom>
            <a:solidFill>
              <a:srgbClr val="FFFFFF"/>
            </a:solidFill>
            <a:ln w="6635" cap="flat">
              <a:noFill/>
              <a:prstDash val="solid"/>
              <a:miter/>
            </a:ln>
          </p:spPr>
          <p:txBody>
            <a:bodyPr rtlCol="0" anchor="ctr"/>
            <a:lstStyle/>
            <a:p>
              <a:endParaRPr lang="nl-NL"/>
            </a:p>
          </p:txBody>
        </p:sp>
        <p:sp>
          <p:nvSpPr>
            <p:cNvPr id="18" name="Vrije vorm: vorm 17">
              <a:extLst>
                <a:ext uri="{FF2B5EF4-FFF2-40B4-BE49-F238E27FC236}">
                  <a16:creationId xmlns:a16="http://schemas.microsoft.com/office/drawing/2014/main" id="{8C517F1A-C390-4048-A2F7-90BADC6287E9}"/>
                </a:ext>
              </a:extLst>
            </p:cNvPr>
            <p:cNvSpPr/>
            <p:nvPr/>
          </p:nvSpPr>
          <p:spPr>
            <a:xfrm>
              <a:off x="-244928" y="3240619"/>
              <a:ext cx="2324501" cy="37834"/>
            </a:xfrm>
            <a:custGeom>
              <a:avLst/>
              <a:gdLst>
                <a:gd name="connsiteX0" fmla="*/ 0 w 2324501"/>
                <a:gd name="connsiteY0" fmla="*/ 0 h 37834"/>
                <a:gd name="connsiteX1" fmla="*/ 2324502 w 2324501"/>
                <a:gd name="connsiteY1" fmla="*/ 0 h 37834"/>
                <a:gd name="connsiteX2" fmla="*/ 2324502 w 2324501"/>
                <a:gd name="connsiteY2" fmla="*/ 37834 h 37834"/>
                <a:gd name="connsiteX3" fmla="*/ 0 w 2324501"/>
                <a:gd name="connsiteY3" fmla="*/ 37834 h 37834"/>
              </a:gdLst>
              <a:ahLst/>
              <a:cxnLst>
                <a:cxn ang="0">
                  <a:pos x="connsiteX0" y="connsiteY0"/>
                </a:cxn>
                <a:cxn ang="0">
                  <a:pos x="connsiteX1" y="connsiteY1"/>
                </a:cxn>
                <a:cxn ang="0">
                  <a:pos x="connsiteX2" y="connsiteY2"/>
                </a:cxn>
                <a:cxn ang="0">
                  <a:pos x="connsiteX3" y="connsiteY3"/>
                </a:cxn>
              </a:cxnLst>
              <a:rect l="l" t="t" r="r" b="b"/>
              <a:pathLst>
                <a:path w="2324501" h="37834">
                  <a:moveTo>
                    <a:pt x="0" y="0"/>
                  </a:moveTo>
                  <a:lnTo>
                    <a:pt x="2324502" y="0"/>
                  </a:lnTo>
                  <a:lnTo>
                    <a:pt x="2324502" y="37834"/>
                  </a:lnTo>
                  <a:lnTo>
                    <a:pt x="0" y="37834"/>
                  </a:lnTo>
                </a:path>
              </a:pathLst>
            </a:custGeom>
            <a:solidFill>
              <a:srgbClr val="FFFFFF"/>
            </a:solidFill>
            <a:ln w="6635" cap="flat">
              <a:noFill/>
              <a:prstDash val="solid"/>
              <a:miter/>
            </a:ln>
          </p:spPr>
          <p:txBody>
            <a:bodyPr rtlCol="0" anchor="ctr"/>
            <a:lstStyle/>
            <a:p>
              <a:endParaRPr lang="nl-NL"/>
            </a:p>
          </p:txBody>
        </p:sp>
        <p:sp>
          <p:nvSpPr>
            <p:cNvPr id="19" name="Vrije vorm: vorm 18">
              <a:extLst>
                <a:ext uri="{FF2B5EF4-FFF2-40B4-BE49-F238E27FC236}">
                  <a16:creationId xmlns:a16="http://schemas.microsoft.com/office/drawing/2014/main" id="{ECAE7855-4660-4B96-A187-F6BCFDA001D5}"/>
                </a:ext>
              </a:extLst>
            </p:cNvPr>
            <p:cNvSpPr/>
            <p:nvPr/>
          </p:nvSpPr>
          <p:spPr>
            <a:xfrm>
              <a:off x="-244928" y="3382001"/>
              <a:ext cx="2324501" cy="37834"/>
            </a:xfrm>
            <a:custGeom>
              <a:avLst/>
              <a:gdLst>
                <a:gd name="connsiteX0" fmla="*/ 0 w 2324501"/>
                <a:gd name="connsiteY0" fmla="*/ 0 h 37834"/>
                <a:gd name="connsiteX1" fmla="*/ 2324502 w 2324501"/>
                <a:gd name="connsiteY1" fmla="*/ 0 h 37834"/>
                <a:gd name="connsiteX2" fmla="*/ 2324502 w 2324501"/>
                <a:gd name="connsiteY2" fmla="*/ 37835 h 37834"/>
                <a:gd name="connsiteX3" fmla="*/ 0 w 2324501"/>
                <a:gd name="connsiteY3" fmla="*/ 37835 h 37834"/>
              </a:gdLst>
              <a:ahLst/>
              <a:cxnLst>
                <a:cxn ang="0">
                  <a:pos x="connsiteX0" y="connsiteY0"/>
                </a:cxn>
                <a:cxn ang="0">
                  <a:pos x="connsiteX1" y="connsiteY1"/>
                </a:cxn>
                <a:cxn ang="0">
                  <a:pos x="connsiteX2" y="connsiteY2"/>
                </a:cxn>
                <a:cxn ang="0">
                  <a:pos x="connsiteX3" y="connsiteY3"/>
                </a:cxn>
              </a:cxnLst>
              <a:rect l="l" t="t" r="r" b="b"/>
              <a:pathLst>
                <a:path w="2324501" h="37834">
                  <a:moveTo>
                    <a:pt x="0" y="0"/>
                  </a:moveTo>
                  <a:lnTo>
                    <a:pt x="2324502" y="0"/>
                  </a:lnTo>
                  <a:lnTo>
                    <a:pt x="2324502" y="37835"/>
                  </a:lnTo>
                  <a:lnTo>
                    <a:pt x="0" y="37835"/>
                  </a:lnTo>
                </a:path>
              </a:pathLst>
            </a:custGeom>
            <a:solidFill>
              <a:srgbClr val="FFFFFF"/>
            </a:solidFill>
            <a:ln w="6635" cap="flat">
              <a:noFill/>
              <a:prstDash val="solid"/>
              <a:miter/>
            </a:ln>
          </p:spPr>
          <p:txBody>
            <a:bodyPr rtlCol="0" anchor="ctr"/>
            <a:lstStyle/>
            <a:p>
              <a:endParaRPr lang="nl-NL"/>
            </a:p>
          </p:txBody>
        </p:sp>
        <p:grpSp>
          <p:nvGrpSpPr>
            <p:cNvPr id="20" name="Graphic 6">
              <a:extLst>
                <a:ext uri="{FF2B5EF4-FFF2-40B4-BE49-F238E27FC236}">
                  <a16:creationId xmlns:a16="http://schemas.microsoft.com/office/drawing/2014/main" id="{0174F7AE-5745-4EEE-B149-5E62DDDE676A}"/>
                </a:ext>
              </a:extLst>
            </p:cNvPr>
            <p:cNvGrpSpPr/>
            <p:nvPr/>
          </p:nvGrpSpPr>
          <p:grpSpPr>
            <a:xfrm>
              <a:off x="9594046" y="-213608"/>
              <a:ext cx="2670985" cy="4088122"/>
              <a:chOff x="9594046" y="-213608"/>
              <a:chExt cx="2670985" cy="4088122"/>
            </a:xfrm>
            <a:solidFill>
              <a:srgbClr val="FFFFFF"/>
            </a:solidFill>
          </p:grpSpPr>
          <p:sp>
            <p:nvSpPr>
              <p:cNvPr id="21" name="Vrije vorm: vorm 20">
                <a:extLst>
                  <a:ext uri="{FF2B5EF4-FFF2-40B4-BE49-F238E27FC236}">
                    <a16:creationId xmlns:a16="http://schemas.microsoft.com/office/drawing/2014/main" id="{DCC43CA8-5D7D-47AB-92F0-2C5272B56AD0}"/>
                  </a:ext>
                </a:extLst>
              </p:cNvPr>
              <p:cNvSpPr/>
              <p:nvPr/>
            </p:nvSpPr>
            <p:spPr>
              <a:xfrm>
                <a:off x="9735427" y="-213608"/>
                <a:ext cx="2529604" cy="3946740"/>
              </a:xfrm>
              <a:custGeom>
                <a:avLst/>
                <a:gdLst>
                  <a:gd name="connsiteX0" fmla="*/ 225680 w 2529604"/>
                  <a:gd name="connsiteY0" fmla="*/ 3908906 h 3946740"/>
                  <a:gd name="connsiteX1" fmla="*/ 43808 w 2529604"/>
                  <a:gd name="connsiteY1" fmla="*/ 3776153 h 3946740"/>
                  <a:gd name="connsiteX2" fmla="*/ 37835 w 2529604"/>
                  <a:gd name="connsiteY2" fmla="*/ 3647383 h 3946740"/>
                  <a:gd name="connsiteX3" fmla="*/ 37835 w 2529604"/>
                  <a:gd name="connsiteY3" fmla="*/ 0 h 3946740"/>
                  <a:gd name="connsiteX4" fmla="*/ 0 w 2529604"/>
                  <a:gd name="connsiteY4" fmla="*/ 0 h 3946740"/>
                  <a:gd name="connsiteX5" fmla="*/ 0 w 2529604"/>
                  <a:gd name="connsiteY5" fmla="*/ 3647383 h 3946740"/>
                  <a:gd name="connsiteX6" fmla="*/ 6638 w 2529604"/>
                  <a:gd name="connsiteY6" fmla="*/ 3781464 h 3946740"/>
                  <a:gd name="connsiteX7" fmla="*/ 226343 w 2529604"/>
                  <a:gd name="connsiteY7" fmla="*/ 3946741 h 3946740"/>
                  <a:gd name="connsiteX8" fmla="*/ 226343 w 2529604"/>
                  <a:gd name="connsiteY8" fmla="*/ 3946741 h 3946740"/>
                  <a:gd name="connsiteX9" fmla="*/ 2529605 w 2529604"/>
                  <a:gd name="connsiteY9" fmla="*/ 3946741 h 3946740"/>
                  <a:gd name="connsiteX10" fmla="*/ 2529605 w 2529604"/>
                  <a:gd name="connsiteY10" fmla="*/ 3908906 h 3946740"/>
                  <a:gd name="connsiteX11" fmla="*/ 225680 w 2529604"/>
                  <a:gd name="connsiteY11" fmla="*/ 3908906 h 3946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604" h="3946740">
                    <a:moveTo>
                      <a:pt x="225680" y="3908906"/>
                    </a:moveTo>
                    <a:cubicBezTo>
                      <a:pt x="115495" y="3908906"/>
                      <a:pt x="55756" y="3865762"/>
                      <a:pt x="43808" y="3776153"/>
                    </a:cubicBezTo>
                    <a:cubicBezTo>
                      <a:pt x="37835" y="3736328"/>
                      <a:pt x="37835" y="3691191"/>
                      <a:pt x="37835" y="3647383"/>
                    </a:cubicBezTo>
                    <a:lnTo>
                      <a:pt x="37835" y="0"/>
                    </a:lnTo>
                    <a:lnTo>
                      <a:pt x="0" y="0"/>
                    </a:lnTo>
                    <a:lnTo>
                      <a:pt x="0" y="3647383"/>
                    </a:lnTo>
                    <a:cubicBezTo>
                      <a:pt x="0" y="3692519"/>
                      <a:pt x="0" y="3738982"/>
                      <a:pt x="6638" y="3781464"/>
                    </a:cubicBezTo>
                    <a:cubicBezTo>
                      <a:pt x="17258" y="3856469"/>
                      <a:pt x="63721" y="3946741"/>
                      <a:pt x="226343" y="3946741"/>
                    </a:cubicBezTo>
                    <a:lnTo>
                      <a:pt x="226343" y="3946741"/>
                    </a:lnTo>
                    <a:lnTo>
                      <a:pt x="2529605" y="3946741"/>
                    </a:lnTo>
                    <a:lnTo>
                      <a:pt x="2529605" y="3908906"/>
                    </a:lnTo>
                    <a:lnTo>
                      <a:pt x="225680" y="3908906"/>
                    </a:lnTo>
                    <a:close/>
                  </a:path>
                </a:pathLst>
              </a:custGeom>
              <a:solidFill>
                <a:srgbClr val="FFFFFF"/>
              </a:solidFill>
              <a:ln w="6635"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687685E8-AFB9-4C04-967C-0900349BDC41}"/>
                  </a:ext>
                </a:extLst>
              </p:cNvPr>
              <p:cNvSpPr/>
              <p:nvPr/>
            </p:nvSpPr>
            <p:spPr>
              <a:xfrm>
                <a:off x="9594046" y="-213608"/>
                <a:ext cx="2670322" cy="4088122"/>
              </a:xfrm>
              <a:custGeom>
                <a:avLst/>
                <a:gdLst>
                  <a:gd name="connsiteX0" fmla="*/ 367061 w 2670322"/>
                  <a:gd name="connsiteY0" fmla="*/ 4050288 h 4088122"/>
                  <a:gd name="connsiteX1" fmla="*/ 45135 w 2670322"/>
                  <a:gd name="connsiteY1" fmla="*/ 3807350 h 4088122"/>
                  <a:gd name="connsiteX2" fmla="*/ 37834 w 2670322"/>
                  <a:gd name="connsiteY2" fmla="*/ 3671942 h 4088122"/>
                  <a:gd name="connsiteX3" fmla="*/ 37834 w 2670322"/>
                  <a:gd name="connsiteY3" fmla="*/ 0 h 4088122"/>
                  <a:gd name="connsiteX4" fmla="*/ 0 w 2670322"/>
                  <a:gd name="connsiteY4" fmla="*/ 0 h 4088122"/>
                  <a:gd name="connsiteX5" fmla="*/ 0 w 2670322"/>
                  <a:gd name="connsiteY5" fmla="*/ 3671942 h 4088122"/>
                  <a:gd name="connsiteX6" fmla="*/ 7965 w 2670322"/>
                  <a:gd name="connsiteY6" fmla="*/ 3812661 h 4088122"/>
                  <a:gd name="connsiteX7" fmla="*/ 367061 w 2670322"/>
                  <a:gd name="connsiteY7" fmla="*/ 4088123 h 4088122"/>
                  <a:gd name="connsiteX8" fmla="*/ 367061 w 2670322"/>
                  <a:gd name="connsiteY8" fmla="*/ 4088123 h 4088122"/>
                  <a:gd name="connsiteX9" fmla="*/ 2670322 w 2670322"/>
                  <a:gd name="connsiteY9" fmla="*/ 4088123 h 4088122"/>
                  <a:gd name="connsiteX10" fmla="*/ 2670322 w 2670322"/>
                  <a:gd name="connsiteY10" fmla="*/ 4050288 h 4088122"/>
                  <a:gd name="connsiteX11" fmla="*/ 367061 w 2670322"/>
                  <a:gd name="connsiteY11" fmla="*/ 4050288 h 4088122"/>
                  <a:gd name="connsiteX12" fmla="*/ 367061 w 2670322"/>
                  <a:gd name="connsiteY12" fmla="*/ 4050288 h 408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70322" h="4088122">
                    <a:moveTo>
                      <a:pt x="367061" y="4050288"/>
                    </a:moveTo>
                    <a:cubicBezTo>
                      <a:pt x="187181" y="4050288"/>
                      <a:pt x="67040" y="3959352"/>
                      <a:pt x="45135" y="3807350"/>
                    </a:cubicBezTo>
                    <a:cubicBezTo>
                      <a:pt x="38498" y="3760223"/>
                      <a:pt x="37834" y="3702475"/>
                      <a:pt x="37834" y="3671942"/>
                    </a:cubicBezTo>
                    <a:lnTo>
                      <a:pt x="37834" y="0"/>
                    </a:lnTo>
                    <a:lnTo>
                      <a:pt x="0" y="0"/>
                    </a:lnTo>
                    <a:lnTo>
                      <a:pt x="0" y="3671942"/>
                    </a:lnTo>
                    <a:cubicBezTo>
                      <a:pt x="0" y="3703139"/>
                      <a:pt x="1327" y="3762878"/>
                      <a:pt x="7965" y="3812661"/>
                    </a:cubicBezTo>
                    <a:cubicBezTo>
                      <a:pt x="32524" y="3985239"/>
                      <a:pt x="166605" y="4088123"/>
                      <a:pt x="367061" y="4088123"/>
                    </a:cubicBezTo>
                    <a:lnTo>
                      <a:pt x="367061" y="4088123"/>
                    </a:lnTo>
                    <a:lnTo>
                      <a:pt x="2670322" y="4088123"/>
                    </a:lnTo>
                    <a:lnTo>
                      <a:pt x="2670322" y="4050288"/>
                    </a:lnTo>
                    <a:lnTo>
                      <a:pt x="367061" y="4050288"/>
                    </a:lnTo>
                    <a:lnTo>
                      <a:pt x="367061" y="4050288"/>
                    </a:lnTo>
                    <a:close/>
                  </a:path>
                </a:pathLst>
              </a:custGeom>
              <a:solidFill>
                <a:srgbClr val="FFFFFF"/>
              </a:solidFill>
              <a:ln w="6635" cap="flat">
                <a:noFill/>
                <a:prstDash val="solid"/>
                <a:miter/>
              </a:ln>
            </p:spPr>
            <p:txBody>
              <a:bodyPr rtlCol="0" anchor="ctr"/>
              <a:lstStyle/>
              <a:p>
                <a:endParaRPr lang="nl-NL"/>
              </a:p>
            </p:txBody>
          </p:sp>
        </p:grpSp>
      </p:grpSp>
      <p:pic>
        <p:nvPicPr>
          <p:cNvPr id="26" name="Graphic 25">
            <a:extLst>
              <a:ext uri="{FF2B5EF4-FFF2-40B4-BE49-F238E27FC236}">
                <a16:creationId xmlns:a16="http://schemas.microsoft.com/office/drawing/2014/main" id="{04DC0743-9DDC-4086-98F1-CB4BBF4DDC7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2057400" y="2755894"/>
            <a:ext cx="7903030" cy="1791619"/>
          </a:xfrm>
          <a:prstGeom prst="rect">
            <a:avLst/>
          </a:prstGeom>
        </p:spPr>
      </p:pic>
    </p:spTree>
    <p:extLst>
      <p:ext uri="{BB962C8B-B14F-4D97-AF65-F5344CB8AC3E}">
        <p14:creationId xmlns:p14="http://schemas.microsoft.com/office/powerpoint/2010/main" val="405402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ox(out)">
                                      <p:cBhvr>
                                        <p:cTn id="7" dur="2000"/>
                                        <p:tgtEl>
                                          <p:spTgt spid="23"/>
                                        </p:tgtEl>
                                      </p:cBhvr>
                                    </p:animEffect>
                                  </p:childTnLst>
                                  <p:subTnLst>
                                    <p:set>
                                      <p:cBhvr override="childStyle">
                                        <p:cTn dur="1" fill="hold" display="0" masterRel="sameClick" afterEffect="1">
                                          <p:stCondLst>
                                            <p:cond evt="end" delay="0">
                                              <p:tn val="5"/>
                                            </p:cond>
                                          </p:stCondLst>
                                        </p:cTn>
                                        <p:tgtEl>
                                          <p:spTgt spid="2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9" Type="http://schemas.openxmlformats.org/officeDocument/2006/relationships/image" Target="../media/image1.png"/><Relationship Id="rId21" Type="http://schemas.openxmlformats.org/officeDocument/2006/relationships/slideLayout" Target="../slideLayouts/slideLayout58.xml"/><Relationship Id="rId34" Type="http://schemas.openxmlformats.org/officeDocument/2006/relationships/slideLayout" Target="../slideLayouts/slideLayout71.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33" Type="http://schemas.openxmlformats.org/officeDocument/2006/relationships/slideLayout" Target="../slideLayouts/slideLayout70.xml"/><Relationship Id="rId38" Type="http://schemas.openxmlformats.org/officeDocument/2006/relationships/theme" Target="../theme/theme2.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slideLayout" Target="../slideLayouts/slideLayout66.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slideLayout" Target="../slideLayouts/slideLayout69.xml"/><Relationship Id="rId37" Type="http://schemas.openxmlformats.org/officeDocument/2006/relationships/slideLayout" Target="../slideLayouts/slideLayout74.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36" Type="http://schemas.openxmlformats.org/officeDocument/2006/relationships/slideLayout" Target="../slideLayouts/slideLayout73.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31" Type="http://schemas.openxmlformats.org/officeDocument/2006/relationships/slideLayout" Target="../slideLayouts/slideLayout68.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slideLayout" Target="../slideLayouts/slideLayout67.xml"/><Relationship Id="rId35" Type="http://schemas.openxmlformats.org/officeDocument/2006/relationships/slideLayout" Target="../slideLayouts/slideLayout72.xml"/><Relationship Id="rId8" Type="http://schemas.openxmlformats.org/officeDocument/2006/relationships/slideLayout" Target="../slideLayouts/slideLayout45.xml"/><Relationship Id="rId3"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theme" Target="../theme/theme3.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image" Target="../media/image1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26" Type="http://schemas.openxmlformats.org/officeDocument/2006/relationships/slideLayout" Target="../slideLayouts/slideLayout125.xml"/><Relationship Id="rId3" Type="http://schemas.openxmlformats.org/officeDocument/2006/relationships/slideLayout" Target="../slideLayouts/slideLayout102.xml"/><Relationship Id="rId21" Type="http://schemas.openxmlformats.org/officeDocument/2006/relationships/slideLayout" Target="../slideLayouts/slideLayout120.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5" Type="http://schemas.openxmlformats.org/officeDocument/2006/relationships/slideLayout" Target="../slideLayouts/slideLayout124.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20" Type="http://schemas.openxmlformats.org/officeDocument/2006/relationships/slideLayout" Target="../slideLayouts/slideLayout119.xml"/><Relationship Id="rId29" Type="http://schemas.openxmlformats.org/officeDocument/2006/relationships/slideLayout" Target="../slideLayouts/slideLayout128.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24" Type="http://schemas.openxmlformats.org/officeDocument/2006/relationships/slideLayout" Target="../slideLayouts/slideLayout123.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23" Type="http://schemas.openxmlformats.org/officeDocument/2006/relationships/slideLayout" Target="../slideLayouts/slideLayout122.xml"/><Relationship Id="rId28" Type="http://schemas.openxmlformats.org/officeDocument/2006/relationships/slideLayout" Target="../slideLayouts/slideLayout127.xml"/><Relationship Id="rId10" Type="http://schemas.openxmlformats.org/officeDocument/2006/relationships/slideLayout" Target="../slideLayouts/slideLayout109.xml"/><Relationship Id="rId19" Type="http://schemas.openxmlformats.org/officeDocument/2006/relationships/slideLayout" Target="../slideLayouts/slideLayout118.xml"/><Relationship Id="rId31" Type="http://schemas.openxmlformats.org/officeDocument/2006/relationships/image" Target="../media/image20.svg"/><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 Id="rId22" Type="http://schemas.openxmlformats.org/officeDocument/2006/relationships/slideLayout" Target="../slideLayouts/slideLayout121.xml"/><Relationship Id="rId27" Type="http://schemas.openxmlformats.org/officeDocument/2006/relationships/slideLayout" Target="../slideLayouts/slideLayout126.xml"/><Relationship Id="rId3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000" y="1052513"/>
            <a:ext cx="10923588" cy="948047"/>
          </a:xfrm>
          <a:prstGeom prst="rect">
            <a:avLst/>
          </a:prstGeom>
        </p:spPr>
        <p:txBody>
          <a:bodyPr vert="horz" lIns="91440" tIns="45720" rIns="91440" bIns="45720" rtlCol="0" anchor="b" anchorCtr="0">
            <a:normAutofit/>
          </a:bodyPr>
          <a:lstStyle/>
          <a:p>
            <a:r>
              <a:rPr lang="nl-NL" dirty="0"/>
              <a:t>Klik om de stijl te bewerken</a:t>
            </a:r>
          </a:p>
        </p:txBody>
      </p:sp>
      <p:sp>
        <p:nvSpPr>
          <p:cNvPr id="3" name="Tijdelijke aanduiding voor tekst 2"/>
          <p:cNvSpPr>
            <a:spLocks noGrp="1"/>
          </p:cNvSpPr>
          <p:nvPr>
            <p:ph type="body" idx="1"/>
          </p:nvPr>
        </p:nvSpPr>
        <p:spPr>
          <a:xfrm>
            <a:off x="635000" y="2289485"/>
            <a:ext cx="10923588" cy="3931928"/>
          </a:xfrm>
          <a:prstGeom prst="rect">
            <a:avLst/>
          </a:prstGeom>
        </p:spPr>
        <p:txBody>
          <a:bodyPr vert="horz" lIns="91440" tIns="45720" rIns="91440" bIns="45720" rtlCol="0">
            <a:normAutofit/>
          </a:bodyPr>
          <a:lstStyle/>
          <a:p>
            <a:pPr lvl="0"/>
            <a:r>
              <a:rPr lang="nl-NL" dirty="0"/>
              <a:t>Klik om de 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11" name="Tijdelijke aanduiding voor datum 3"/>
          <p:cNvSpPr>
            <a:spLocks noGrp="1"/>
          </p:cNvSpPr>
          <p:nvPr>
            <p:ph type="dt" sz="half" idx="2"/>
          </p:nvPr>
        </p:nvSpPr>
        <p:spPr>
          <a:xfrm>
            <a:off x="635000" y="6543488"/>
            <a:ext cx="5003800" cy="264272"/>
          </a:xfrm>
          <a:prstGeom prst="rect">
            <a:avLst/>
          </a:prstGeom>
        </p:spPr>
        <p:txBody>
          <a:bodyPr vert="horz" lIns="91440" tIns="0" rIns="91440" bIns="45720" rtlCol="0" anchor="t" anchorCtr="0"/>
          <a:lstStyle>
            <a:lvl1pPr algn="l">
              <a:defRPr sz="1050">
                <a:solidFill>
                  <a:schemeClr val="bg1">
                    <a:lumMod val="65000"/>
                  </a:schemeClr>
                </a:solidFill>
              </a:defRPr>
            </a:lvl1pPr>
          </a:lstStyle>
          <a:p>
            <a:endParaRPr lang="nl-NL" dirty="0"/>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endParaRPr lang="nl-NL" dirty="0"/>
          </a:p>
        </p:txBody>
      </p:sp>
      <p:sp>
        <p:nvSpPr>
          <p:cNvPr id="15" name="Tijdelijke aanduiding voor dianummer 5"/>
          <p:cNvSpPr>
            <a:spLocks noGrp="1"/>
          </p:cNvSpPr>
          <p:nvPr>
            <p:ph type="sldNum" sz="quarter" idx="4"/>
          </p:nvPr>
        </p:nvSpPr>
        <p:spPr>
          <a:xfrm>
            <a:off x="6553199" y="6221413"/>
            <a:ext cx="5005389" cy="322075"/>
          </a:xfrm>
          <a:prstGeom prst="rect">
            <a:avLst/>
          </a:prstGeom>
        </p:spPr>
        <p:txBody>
          <a:bodyPr vert="horz" lIns="91440" tIns="45720" rIns="0" bIns="45720" rtlCol="0" anchor="b" anchorCtr="0"/>
          <a:lstStyle>
            <a:lvl1pPr algn="r">
              <a:defRPr sz="1050">
                <a:solidFill>
                  <a:schemeClr val="bg1">
                    <a:lumMod val="65000"/>
                  </a:schemeClr>
                </a:solidFill>
              </a:defRPr>
            </a:lvl1pPr>
          </a:lstStyle>
          <a:p>
            <a:fld id="{10A0A6AF-03C5-477E-939A-E28F7E7F05EA}" type="slidenum">
              <a:rPr lang="nl-NL" smtClean="0"/>
              <a:pPr/>
              <a:t>‹#›</a:t>
            </a:fld>
            <a:endParaRPr lang="nl-NL" dirty="0"/>
          </a:p>
        </p:txBody>
      </p:sp>
      <p:pic>
        <p:nvPicPr>
          <p:cNvPr id="8" name="Afbeelding 7">
            <a:extLst>
              <a:ext uri="{FF2B5EF4-FFF2-40B4-BE49-F238E27FC236}">
                <a16:creationId xmlns:a16="http://schemas.microsoft.com/office/drawing/2014/main" id="{994C5400-D7ED-1E44-BA9E-5361256F8F14}"/>
              </a:ext>
            </a:extLst>
          </p:cNvPr>
          <p:cNvPicPr>
            <a:picLocks noChangeAspect="1"/>
          </p:cNvPicPr>
          <p:nvPr userDrawn="1"/>
        </p:nvPicPr>
        <p:blipFill rotWithShape="1">
          <a:blip r:embed="rId39"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3324857711"/>
      </p:ext>
    </p:extLst>
  </p:cSld>
  <p:clrMap bg1="lt1" tx1="dk1" bg2="lt2" tx2="dk2" accent1="accent1" accent2="accent2" accent3="accent3" accent4="accent4" accent5="accent5" accent6="accent6" hlink="hlink" folHlink="folHlink"/>
  <p:sldLayoutIdLst>
    <p:sldLayoutId id="2147483738" r:id="rId1"/>
    <p:sldLayoutId id="2147483650" r:id="rId2"/>
    <p:sldLayoutId id="2147483725" r:id="rId3"/>
    <p:sldLayoutId id="2147483719" r:id="rId4"/>
    <p:sldLayoutId id="2147483726" r:id="rId5"/>
    <p:sldLayoutId id="2147483666" r:id="rId6"/>
    <p:sldLayoutId id="2147483690" r:id="rId7"/>
    <p:sldLayoutId id="2147483728" r:id="rId8"/>
    <p:sldLayoutId id="2147483651" r:id="rId9"/>
    <p:sldLayoutId id="2147483652" r:id="rId10"/>
    <p:sldLayoutId id="2147483653" r:id="rId11"/>
    <p:sldLayoutId id="2147483654" r:id="rId12"/>
    <p:sldLayoutId id="2147483655" r:id="rId13"/>
    <p:sldLayoutId id="2147483656" r:id="rId14"/>
    <p:sldLayoutId id="2147483689" r:id="rId15"/>
    <p:sldLayoutId id="2147483712" r:id="rId16"/>
    <p:sldLayoutId id="2147483711" r:id="rId17"/>
    <p:sldLayoutId id="2147483675" r:id="rId18"/>
    <p:sldLayoutId id="2147483657" r:id="rId19"/>
    <p:sldLayoutId id="2147483691" r:id="rId20"/>
    <p:sldLayoutId id="2147483729" r:id="rId21"/>
    <p:sldLayoutId id="2147483739" r:id="rId22"/>
    <p:sldLayoutId id="2147483740" r:id="rId23"/>
    <p:sldLayoutId id="2147483718" r:id="rId24"/>
    <p:sldLayoutId id="2147483717" r:id="rId25"/>
    <p:sldLayoutId id="2147483714" r:id="rId26"/>
    <p:sldLayoutId id="2147483713" r:id="rId27"/>
    <p:sldLayoutId id="2147483716" r:id="rId28"/>
    <p:sldLayoutId id="2147483715" r:id="rId29"/>
    <p:sldLayoutId id="2147483707" r:id="rId30"/>
    <p:sldLayoutId id="2147483667" r:id="rId31"/>
    <p:sldLayoutId id="2147483702" r:id="rId32"/>
    <p:sldLayoutId id="2147483721" r:id="rId33"/>
    <p:sldLayoutId id="2147483700" r:id="rId34"/>
    <p:sldLayoutId id="2147483692" r:id="rId35"/>
    <p:sldLayoutId id="2147483722" r:id="rId36"/>
    <p:sldLayoutId id="2147483723" r:id="rId37"/>
  </p:sldLayoutIdLst>
  <p:hf hdr="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
          <a:schemeClr val="tx2"/>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tx2"/>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tx2"/>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tx2"/>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tx2"/>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81" userDrawn="1">
          <p15:clr>
            <a:srgbClr val="F26B43"/>
          </p15:clr>
        </p15:guide>
        <p15:guide id="8" orient="horz" pos="3919" userDrawn="1">
          <p15:clr>
            <a:srgbClr val="F26B43"/>
          </p15:clr>
        </p15:guide>
        <p15:guide id="9" pos="3840" userDrawn="1">
          <p15:clr>
            <a:srgbClr val="F26B43"/>
          </p15:clr>
        </p15:guide>
        <p15:guide id="10" orient="horz" pos="2159" userDrawn="1">
          <p15:clr>
            <a:srgbClr val="F26B43"/>
          </p15:clr>
        </p15:guide>
        <p15:guide id="11" pos="400" userDrawn="1">
          <p15:clr>
            <a:srgbClr val="F26B43"/>
          </p15:clr>
        </p15:guide>
        <p15:guide id="12" pos="4128" userDrawn="1">
          <p15:clr>
            <a:srgbClr val="F26B43"/>
          </p15:clr>
        </p15:guide>
        <p15:guide id="13" pos="3552" userDrawn="1">
          <p15:clr>
            <a:srgbClr val="F26B43"/>
          </p15:clr>
        </p15:guide>
        <p15:guide id="14" orient="horz" pos="1275" userDrawn="1">
          <p15:clr>
            <a:srgbClr val="F26B43"/>
          </p15:clr>
        </p15:guide>
        <p15:guide id="15" orient="horz" pos="1434" userDrawn="1">
          <p15:clr>
            <a:srgbClr val="F26B43"/>
          </p15:clr>
        </p15:guide>
        <p15:guide id="16" pos="461" userDrawn="1">
          <p15:clr>
            <a:srgbClr val="F26B43"/>
          </p15:clr>
        </p15:guide>
        <p15:guide id="17" orient="horz" pos="66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000" y="1052513"/>
            <a:ext cx="10923588" cy="948047"/>
          </a:xfrm>
          <a:prstGeom prst="rect">
            <a:avLst/>
          </a:prstGeom>
        </p:spPr>
        <p:txBody>
          <a:bodyPr vert="horz" lIns="91440" tIns="45720" rIns="91440" bIns="45720" rtlCol="0" anchor="b" anchorCtr="0">
            <a:normAutofit/>
          </a:bodyPr>
          <a:lstStyle/>
          <a:p>
            <a:r>
              <a:rPr lang="nl-NL" dirty="0"/>
              <a:t>Klik om de stijl te bewerken</a:t>
            </a:r>
          </a:p>
        </p:txBody>
      </p:sp>
      <p:sp>
        <p:nvSpPr>
          <p:cNvPr id="3" name="Tijdelijke aanduiding voor tekst 2"/>
          <p:cNvSpPr>
            <a:spLocks noGrp="1"/>
          </p:cNvSpPr>
          <p:nvPr>
            <p:ph type="body" idx="1"/>
          </p:nvPr>
        </p:nvSpPr>
        <p:spPr>
          <a:xfrm>
            <a:off x="635000" y="2289485"/>
            <a:ext cx="10923588" cy="393192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11" name="Tijdelijke aanduiding voor datum 3"/>
          <p:cNvSpPr>
            <a:spLocks noGrp="1"/>
          </p:cNvSpPr>
          <p:nvPr>
            <p:ph type="dt" sz="half" idx="2"/>
          </p:nvPr>
        </p:nvSpPr>
        <p:spPr>
          <a:xfrm>
            <a:off x="635000" y="6543488"/>
            <a:ext cx="5003800" cy="264272"/>
          </a:xfrm>
          <a:prstGeom prst="rect">
            <a:avLst/>
          </a:prstGeom>
        </p:spPr>
        <p:txBody>
          <a:bodyPr vert="horz" lIns="91440" tIns="0" rIns="91440" bIns="45720" rtlCol="0" anchor="t" anchorCtr="0"/>
          <a:lstStyle>
            <a:lvl1pPr algn="l">
              <a:defRPr sz="1050">
                <a:solidFill>
                  <a:schemeClr val="bg1">
                    <a:lumMod val="65000"/>
                  </a:schemeClr>
                </a:solidFill>
              </a:defRPr>
            </a:lvl1pPr>
          </a:lstStyle>
          <a:p>
            <a:endParaRPr lang="nl-NL" dirty="0"/>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endParaRPr lang="nl-NL" dirty="0"/>
          </a:p>
        </p:txBody>
      </p:sp>
      <p:sp>
        <p:nvSpPr>
          <p:cNvPr id="15" name="Tijdelijke aanduiding voor dianummer 5"/>
          <p:cNvSpPr>
            <a:spLocks noGrp="1"/>
          </p:cNvSpPr>
          <p:nvPr>
            <p:ph type="sldNum" sz="quarter" idx="4"/>
          </p:nvPr>
        </p:nvSpPr>
        <p:spPr>
          <a:xfrm>
            <a:off x="6553199" y="6221413"/>
            <a:ext cx="5005389" cy="322075"/>
          </a:xfrm>
          <a:prstGeom prst="rect">
            <a:avLst/>
          </a:prstGeom>
        </p:spPr>
        <p:txBody>
          <a:bodyPr vert="horz" lIns="91440" tIns="45720" rIns="0" bIns="45720" rtlCol="0" anchor="b" anchorCtr="0"/>
          <a:lstStyle>
            <a:lvl1pPr algn="r">
              <a:defRPr sz="1050">
                <a:solidFill>
                  <a:schemeClr val="bg1">
                    <a:lumMod val="65000"/>
                  </a:schemeClr>
                </a:solidFill>
              </a:defRPr>
            </a:lvl1pPr>
          </a:lstStyle>
          <a:p>
            <a:fld id="{10A0A6AF-03C5-477E-939A-E28F7E7F05EA}" type="slidenum">
              <a:rPr lang="nl-NL" smtClean="0"/>
              <a:pPr/>
              <a:t>‹#›</a:t>
            </a:fld>
            <a:endParaRPr lang="nl-NL" dirty="0"/>
          </a:p>
        </p:txBody>
      </p:sp>
      <p:pic>
        <p:nvPicPr>
          <p:cNvPr id="8" name="Afbeelding 7">
            <a:extLst>
              <a:ext uri="{FF2B5EF4-FFF2-40B4-BE49-F238E27FC236}">
                <a16:creationId xmlns:a16="http://schemas.microsoft.com/office/drawing/2014/main" id="{994C5400-D7ED-1E44-BA9E-5361256F8F14}"/>
              </a:ext>
            </a:extLst>
          </p:cNvPr>
          <p:cNvPicPr>
            <a:picLocks noChangeAspect="1"/>
          </p:cNvPicPr>
          <p:nvPr userDrawn="1"/>
        </p:nvPicPr>
        <p:blipFill rotWithShape="1">
          <a:blip r:embed="rId39"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951505778"/>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 id="2147483766" r:id="rId25"/>
    <p:sldLayoutId id="2147483767" r:id="rId26"/>
    <p:sldLayoutId id="2147483768" r:id="rId27"/>
    <p:sldLayoutId id="2147483769" r:id="rId28"/>
    <p:sldLayoutId id="2147483770" r:id="rId29"/>
    <p:sldLayoutId id="2147483771" r:id="rId30"/>
    <p:sldLayoutId id="2147483772" r:id="rId31"/>
    <p:sldLayoutId id="2147483773" r:id="rId32"/>
    <p:sldLayoutId id="2147483774" r:id="rId33"/>
    <p:sldLayoutId id="2147483775" r:id="rId34"/>
    <p:sldLayoutId id="2147483776" r:id="rId35"/>
    <p:sldLayoutId id="2147483777" r:id="rId36"/>
    <p:sldLayoutId id="2147483778" r:id="rId37"/>
  </p:sldLayoutIdLst>
  <p:hf hdr="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
          <a:schemeClr val="tx2"/>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tx2"/>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tx2"/>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tx2"/>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tx2"/>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81">
          <p15:clr>
            <a:srgbClr val="F26B43"/>
          </p15:clr>
        </p15:guide>
        <p15:guide id="8" orient="horz" pos="3919">
          <p15:clr>
            <a:srgbClr val="F26B43"/>
          </p15:clr>
        </p15:guide>
        <p15:guide id="9" pos="3840">
          <p15:clr>
            <a:srgbClr val="F26B43"/>
          </p15:clr>
        </p15:guide>
        <p15:guide id="10" orient="horz" pos="2159">
          <p15:clr>
            <a:srgbClr val="F26B43"/>
          </p15:clr>
        </p15:guide>
        <p15:guide id="11" pos="400">
          <p15:clr>
            <a:srgbClr val="F26B43"/>
          </p15:clr>
        </p15:guide>
        <p15:guide id="12" pos="4128">
          <p15:clr>
            <a:srgbClr val="F26B43"/>
          </p15:clr>
        </p15:guide>
        <p15:guide id="13" pos="3552">
          <p15:clr>
            <a:srgbClr val="F26B43"/>
          </p15:clr>
        </p15:guide>
        <p15:guide id="14" orient="horz" pos="1275">
          <p15:clr>
            <a:srgbClr val="F26B43"/>
          </p15:clr>
        </p15:guide>
        <p15:guide id="15" orient="horz" pos="1434">
          <p15:clr>
            <a:srgbClr val="F26B43"/>
          </p15:clr>
        </p15:guide>
        <p15:guide id="16" pos="461">
          <p15:clr>
            <a:srgbClr val="F26B43"/>
          </p15:clr>
        </p15:guide>
        <p15:guide id="17" orient="horz" pos="66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19B37A3-82F2-45D5-868F-F00F93F6E7B3}"/>
              </a:ext>
            </a:extLst>
          </p:cNvPr>
          <p:cNvSpPr>
            <a:spLocks noGrp="1"/>
          </p:cNvSpPr>
          <p:nvPr>
            <p:ph type="title"/>
          </p:nvPr>
        </p:nvSpPr>
        <p:spPr>
          <a:xfrm>
            <a:off x="515937" y="720000"/>
            <a:ext cx="11160125" cy="872263"/>
          </a:xfrm>
          <a:prstGeom prst="rect">
            <a:avLst/>
          </a:prstGeom>
        </p:spPr>
        <p:txBody>
          <a:bodyPr vert="horz" lIns="0" tIns="0" rIns="0" bIns="0" rtlCol="0" anchor="ctr">
            <a:noAutofit/>
          </a:bodyPr>
          <a:lstStyle/>
          <a:p>
            <a:r>
              <a:rPr lang="nl-NL" noProof="0" dirty="0"/>
              <a:t>Plaats de titel van de dia hier</a:t>
            </a:r>
          </a:p>
        </p:txBody>
      </p:sp>
      <p:sp>
        <p:nvSpPr>
          <p:cNvPr id="3" name="Tijdelijke aanduiding voor tekst 2">
            <a:extLst>
              <a:ext uri="{FF2B5EF4-FFF2-40B4-BE49-F238E27FC236}">
                <a16:creationId xmlns:a16="http://schemas.microsoft.com/office/drawing/2014/main" id="{061B9A90-182E-49A3-8BF5-04F32288137B}"/>
              </a:ext>
            </a:extLst>
          </p:cNvPr>
          <p:cNvSpPr>
            <a:spLocks noGrp="1"/>
          </p:cNvSpPr>
          <p:nvPr>
            <p:ph type="body" idx="1"/>
          </p:nvPr>
        </p:nvSpPr>
        <p:spPr>
          <a:xfrm>
            <a:off x="515937" y="2000621"/>
            <a:ext cx="11160125" cy="3805586"/>
          </a:xfrm>
          <a:prstGeom prst="rect">
            <a:avLst/>
          </a:prstGeom>
        </p:spPr>
        <p:txBody>
          <a:bodyPr vert="horz" lIns="0" tIns="0" rIns="0" bIns="0" rtlCol="0">
            <a:noAutofit/>
          </a:body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Kop #1</a:t>
            </a:r>
          </a:p>
          <a:p>
            <a:pPr lvl="5"/>
            <a:r>
              <a:rPr lang="nl-NL" noProof="0" dirty="0"/>
              <a:t>Kop #2</a:t>
            </a:r>
          </a:p>
          <a:p>
            <a:pPr lvl="6"/>
            <a:r>
              <a:rPr lang="nl-NL" noProof="0" dirty="0"/>
              <a:t>Numerieke </a:t>
            </a:r>
            <a:r>
              <a:rPr lang="nl-NL" noProof="0" dirty="0" err="1"/>
              <a:t>bullet</a:t>
            </a:r>
            <a:endParaRPr lang="nl-NL" noProof="0" dirty="0"/>
          </a:p>
          <a:p>
            <a:pPr lvl="7"/>
            <a:r>
              <a:rPr lang="nl-NL" noProof="0" dirty="0"/>
              <a:t>Alfabetische </a:t>
            </a:r>
            <a:r>
              <a:rPr lang="nl-NL" noProof="0" dirty="0" err="1"/>
              <a:t>bullet</a:t>
            </a:r>
            <a:endParaRPr lang="nl-NL" noProof="0" dirty="0"/>
          </a:p>
          <a:p>
            <a:pPr lvl="8"/>
            <a:r>
              <a:rPr lang="nl-NL" noProof="0" dirty="0"/>
              <a:t>Sub-</a:t>
            </a:r>
            <a:r>
              <a:rPr lang="nl-NL" noProof="0" dirty="0" err="1"/>
              <a:t>bullet</a:t>
            </a:r>
            <a:endParaRPr lang="nl-NL" noProof="0" dirty="0"/>
          </a:p>
        </p:txBody>
      </p:sp>
      <p:sp>
        <p:nvSpPr>
          <p:cNvPr id="4" name="Tijdelijke aanduiding voor datum 3">
            <a:extLst>
              <a:ext uri="{FF2B5EF4-FFF2-40B4-BE49-F238E27FC236}">
                <a16:creationId xmlns:a16="http://schemas.microsoft.com/office/drawing/2014/main" id="{2CC0954C-56F0-4481-AEFC-476FD5516A05}"/>
              </a:ext>
            </a:extLst>
          </p:cNvPr>
          <p:cNvSpPr>
            <a:spLocks noGrp="1"/>
          </p:cNvSpPr>
          <p:nvPr>
            <p:ph type="dt" sz="half" idx="2"/>
          </p:nvPr>
        </p:nvSpPr>
        <p:spPr>
          <a:xfrm>
            <a:off x="8000383" y="6346209"/>
            <a:ext cx="2933400" cy="151790"/>
          </a:xfrm>
          <a:prstGeom prst="rect">
            <a:avLst/>
          </a:prstGeom>
        </p:spPr>
        <p:txBody>
          <a:bodyPr vert="horz" lIns="0" tIns="0" rIns="0" bIns="0" rtlCol="0" anchor="ctr">
            <a:noAutofit/>
          </a:bodyPr>
          <a:lstStyle>
            <a:lvl1pPr algn="r">
              <a:defRPr sz="1000" b="0" i="0">
                <a:solidFill>
                  <a:schemeClr val="bg1">
                    <a:lumMod val="50000"/>
                  </a:schemeClr>
                </a:solidFill>
                <a:latin typeface="Lato Light" panose="020F0502020204030203" pitchFamily="34" charset="0"/>
              </a:defRPr>
            </a:lvl1pPr>
          </a:lstStyle>
          <a:p>
            <a:fld id="{F26F2883-E968-402C-A4DB-D461FD53CF15}" type="datetime4">
              <a:rPr lang="nl-NL" smtClean="0"/>
              <a:pPr/>
              <a:t>10 september 2026</a:t>
            </a:fld>
            <a:endParaRPr lang="nl-NL" dirty="0"/>
          </a:p>
        </p:txBody>
      </p:sp>
      <p:sp>
        <p:nvSpPr>
          <p:cNvPr id="6" name="Tijdelijke aanduiding voor dianummer 5">
            <a:extLst>
              <a:ext uri="{FF2B5EF4-FFF2-40B4-BE49-F238E27FC236}">
                <a16:creationId xmlns:a16="http://schemas.microsoft.com/office/drawing/2014/main" id="{5549FE6F-67CB-4243-BE03-A9A3C4007850}"/>
              </a:ext>
            </a:extLst>
          </p:cNvPr>
          <p:cNvSpPr>
            <a:spLocks noGrp="1"/>
          </p:cNvSpPr>
          <p:nvPr>
            <p:ph type="sldNum" sz="quarter" idx="4"/>
          </p:nvPr>
        </p:nvSpPr>
        <p:spPr>
          <a:xfrm>
            <a:off x="11187403" y="6346209"/>
            <a:ext cx="284597" cy="151790"/>
          </a:xfrm>
          <a:prstGeom prst="rect">
            <a:avLst/>
          </a:prstGeom>
        </p:spPr>
        <p:txBody>
          <a:bodyPr vert="horz" lIns="0" tIns="0" rIns="0" bIns="0" rtlCol="0" anchor="ctr">
            <a:noAutofit/>
          </a:bodyPr>
          <a:lstStyle>
            <a:lvl1pPr algn="r">
              <a:defRPr sz="1000" b="0" i="0">
                <a:solidFill>
                  <a:schemeClr val="bg1">
                    <a:lumMod val="50000"/>
                  </a:schemeClr>
                </a:solidFill>
                <a:latin typeface="Lato Light" panose="020F0502020204030203" pitchFamily="34" charset="0"/>
              </a:defRPr>
            </a:lvl1pPr>
          </a:lstStyle>
          <a:p>
            <a:fld id="{D7B5DC5B-6873-43DB-ADC7-B15ACCE0DFDB}" type="slidenum">
              <a:rPr lang="nl-NL" smtClean="0"/>
              <a:pPr/>
              <a:t>‹#›</a:t>
            </a:fld>
            <a:endParaRPr lang="nl-NL" dirty="0"/>
          </a:p>
        </p:txBody>
      </p:sp>
      <p:sp>
        <p:nvSpPr>
          <p:cNvPr id="20" name="Tekstvak 19">
            <a:extLst>
              <a:ext uri="{FF2B5EF4-FFF2-40B4-BE49-F238E27FC236}">
                <a16:creationId xmlns:a16="http://schemas.microsoft.com/office/drawing/2014/main" id="{88A106C3-3B5C-4817-A9B9-E1AA65368768}"/>
              </a:ext>
            </a:extLst>
          </p:cNvPr>
          <p:cNvSpPr txBox="1"/>
          <p:nvPr userDrawn="1"/>
        </p:nvSpPr>
        <p:spPr>
          <a:xfrm>
            <a:off x="-12032" y="-546223"/>
            <a:ext cx="2129051" cy="150127"/>
          </a:xfrm>
          <a:prstGeom prst="rect">
            <a:avLst/>
          </a:prstGeom>
          <a:noFill/>
        </p:spPr>
        <p:txBody>
          <a:bodyPr wrap="square" lIns="0" tIns="0" rIns="0" bIns="0" rtlCol="0">
            <a:noAutofit/>
          </a:bodyPr>
          <a:lstStyle/>
          <a:p>
            <a:r>
              <a:rPr lang="nl-NL" sz="1000" b="0" i="0" cap="all" baseline="0" noProof="0" dirty="0">
                <a:latin typeface="Lato Light" panose="020F0502020204030203" pitchFamily="34" charset="0"/>
              </a:rPr>
              <a:t>Naam van de indeling</a:t>
            </a:r>
          </a:p>
        </p:txBody>
      </p:sp>
      <p:grpSp>
        <p:nvGrpSpPr>
          <p:cNvPr id="19" name="GRID" hidden="1">
            <a:extLst>
              <a:ext uri="{FF2B5EF4-FFF2-40B4-BE49-F238E27FC236}">
                <a16:creationId xmlns:a16="http://schemas.microsoft.com/office/drawing/2014/main" id="{17446CF1-2415-4785-8B28-40140952600C}"/>
              </a:ext>
            </a:extLst>
          </p:cNvPr>
          <p:cNvGrpSpPr/>
          <p:nvPr userDrawn="1"/>
        </p:nvGrpSpPr>
        <p:grpSpPr>
          <a:xfrm>
            <a:off x="0" y="0"/>
            <a:ext cx="12192000" cy="6858000"/>
            <a:chOff x="0" y="0"/>
            <a:chExt cx="12192000" cy="6858000"/>
          </a:xfrm>
          <a:solidFill>
            <a:schemeClr val="tx1">
              <a:alpha val="20000"/>
            </a:schemeClr>
          </a:solidFill>
        </p:grpSpPr>
        <p:sp>
          <p:nvSpPr>
            <p:cNvPr id="21" name="Rechthoek 20">
              <a:extLst>
                <a:ext uri="{FF2B5EF4-FFF2-40B4-BE49-F238E27FC236}">
                  <a16:creationId xmlns:a16="http://schemas.microsoft.com/office/drawing/2014/main" id="{5DA35564-25AA-4FEC-9D18-9CCF3EFA9551}"/>
                </a:ext>
              </a:extLst>
            </p:cNvPr>
            <p:cNvSpPr/>
            <p:nvPr userDrawn="1"/>
          </p:nvSpPr>
          <p:spPr>
            <a:xfrm>
              <a:off x="0" y="0"/>
              <a:ext cx="12192000"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noProof="0" dirty="0">
                <a:latin typeface="Lato Light" panose="020F0502020204030203" pitchFamily="34" charset="0"/>
              </a:endParaRPr>
            </a:p>
          </p:txBody>
        </p:sp>
        <p:sp>
          <p:nvSpPr>
            <p:cNvPr id="22" name="Rechthoek 21">
              <a:extLst>
                <a:ext uri="{FF2B5EF4-FFF2-40B4-BE49-F238E27FC236}">
                  <a16:creationId xmlns:a16="http://schemas.microsoft.com/office/drawing/2014/main" id="{3E7A8B78-FB56-4265-9407-FC697581D7D1}"/>
                </a:ext>
              </a:extLst>
            </p:cNvPr>
            <p:cNvSpPr/>
            <p:nvPr userDrawn="1"/>
          </p:nvSpPr>
          <p:spPr>
            <a:xfrm>
              <a:off x="0" y="0"/>
              <a:ext cx="72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noProof="0" dirty="0">
                <a:latin typeface="Lato Light" panose="020F0502020204030203" pitchFamily="34" charset="0"/>
              </a:endParaRPr>
            </a:p>
          </p:txBody>
        </p:sp>
        <p:sp>
          <p:nvSpPr>
            <p:cNvPr id="23" name="Rechthoek 22">
              <a:extLst>
                <a:ext uri="{FF2B5EF4-FFF2-40B4-BE49-F238E27FC236}">
                  <a16:creationId xmlns:a16="http://schemas.microsoft.com/office/drawing/2014/main" id="{9C5C6DC1-DADA-49E6-B1E0-6CB2665D8B37}"/>
                </a:ext>
              </a:extLst>
            </p:cNvPr>
            <p:cNvSpPr/>
            <p:nvPr userDrawn="1"/>
          </p:nvSpPr>
          <p:spPr>
            <a:xfrm>
              <a:off x="11472000" y="0"/>
              <a:ext cx="72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noProof="0" dirty="0">
                <a:latin typeface="Lato Light" panose="020F0502020204030203" pitchFamily="34" charset="0"/>
              </a:endParaRPr>
            </a:p>
          </p:txBody>
        </p:sp>
        <p:sp>
          <p:nvSpPr>
            <p:cNvPr id="24" name="Rechthoek 23">
              <a:extLst>
                <a:ext uri="{FF2B5EF4-FFF2-40B4-BE49-F238E27FC236}">
                  <a16:creationId xmlns:a16="http://schemas.microsoft.com/office/drawing/2014/main" id="{1650B288-9873-4189-B0C2-F8FE5186A08A}"/>
                </a:ext>
              </a:extLst>
            </p:cNvPr>
            <p:cNvSpPr/>
            <p:nvPr userDrawn="1"/>
          </p:nvSpPr>
          <p:spPr>
            <a:xfrm>
              <a:off x="0" y="1064525"/>
              <a:ext cx="12192000" cy="5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noProof="0" dirty="0">
                <a:latin typeface="Lato Light" panose="020F0502020204030203" pitchFamily="34" charset="0"/>
              </a:endParaRPr>
            </a:p>
          </p:txBody>
        </p:sp>
        <p:sp>
          <p:nvSpPr>
            <p:cNvPr id="25" name="Rechthoek 24">
              <a:extLst>
                <a:ext uri="{FF2B5EF4-FFF2-40B4-BE49-F238E27FC236}">
                  <a16:creationId xmlns:a16="http://schemas.microsoft.com/office/drawing/2014/main" id="{EF87E70F-75AF-432B-B6A2-CF0AD4EC2CE3}"/>
                </a:ext>
              </a:extLst>
            </p:cNvPr>
            <p:cNvSpPr/>
            <p:nvPr userDrawn="1"/>
          </p:nvSpPr>
          <p:spPr>
            <a:xfrm>
              <a:off x="0" y="6498000"/>
              <a:ext cx="12192000" cy="36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noProof="0" dirty="0">
                <a:latin typeface="Lato Light" panose="020F0502020204030203" pitchFamily="34" charset="0"/>
              </a:endParaRPr>
            </a:p>
          </p:txBody>
        </p:sp>
        <p:sp>
          <p:nvSpPr>
            <p:cNvPr id="26" name="Rechthoek 25">
              <a:extLst>
                <a:ext uri="{FF2B5EF4-FFF2-40B4-BE49-F238E27FC236}">
                  <a16:creationId xmlns:a16="http://schemas.microsoft.com/office/drawing/2014/main" id="{6BE35104-F202-4806-B369-B2BFC15CFEC7}"/>
                </a:ext>
              </a:extLst>
            </p:cNvPr>
            <p:cNvSpPr/>
            <p:nvPr userDrawn="1"/>
          </p:nvSpPr>
          <p:spPr>
            <a:xfrm>
              <a:off x="0" y="5806208"/>
              <a:ext cx="12192000" cy="5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0" i="0" noProof="0" dirty="0">
                <a:latin typeface="Lato Light" panose="020F0502020204030203" pitchFamily="34" charset="0"/>
              </a:endParaRPr>
            </a:p>
          </p:txBody>
        </p:sp>
      </p:grpSp>
      <p:pic>
        <p:nvPicPr>
          <p:cNvPr id="11" name="Picture 10">
            <a:extLst>
              <a:ext uri="{FF2B5EF4-FFF2-40B4-BE49-F238E27FC236}">
                <a16:creationId xmlns:a16="http://schemas.microsoft.com/office/drawing/2014/main" id="{FBD5B081-AFAA-3680-0928-A4FE3210063A}"/>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11187403" y="112527"/>
            <a:ext cx="876908" cy="876908"/>
          </a:xfrm>
          <a:prstGeom prst="rect">
            <a:avLst/>
          </a:prstGeom>
        </p:spPr>
      </p:pic>
    </p:spTree>
    <p:extLst>
      <p:ext uri="{BB962C8B-B14F-4D97-AF65-F5344CB8AC3E}">
        <p14:creationId xmlns:p14="http://schemas.microsoft.com/office/powerpoint/2010/main" val="210438710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 id="2147483798" r:id="rId19"/>
    <p:sldLayoutId id="2147483799" r:id="rId20"/>
    <p:sldLayoutId id="2147483800" r:id="rId21"/>
    <p:sldLayoutId id="2147483801" r:id="rId22"/>
    <p:sldLayoutId id="2147483802" r:id="rId23"/>
    <p:sldLayoutId id="2147483803" r:id="rId24"/>
    <p:sldLayoutId id="2147483804" r:id="rId25"/>
  </p:sldLayoutIdLst>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hf hdr="0"/>
  <p:txStyles>
    <p:titleStyle>
      <a:lvl1pPr algn="l" defTabSz="914400" rtl="0" eaLnBrk="1" latinLnBrk="0" hangingPunct="1">
        <a:lnSpc>
          <a:spcPct val="90000"/>
        </a:lnSpc>
        <a:spcBef>
          <a:spcPct val="0"/>
        </a:spcBef>
        <a:buNone/>
        <a:defRPr sz="4400" b="0" i="0" kern="1200">
          <a:solidFill>
            <a:schemeClr val="accent2"/>
          </a:solidFill>
          <a:latin typeface="Exo 2" pitchFamily="2" charset="77"/>
          <a:ea typeface="+mj-ea"/>
          <a:cs typeface="+mj-cs"/>
        </a:defRPr>
      </a:lvl1pPr>
    </p:titleStyle>
    <p:bodyStyle>
      <a:lvl1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600" b="0" i="0" kern="1200">
          <a:solidFill>
            <a:schemeClr val="tx1"/>
          </a:solidFill>
          <a:latin typeface="Lato Light" panose="020F0502020204030203" pitchFamily="34" charset="0"/>
          <a:ea typeface="+mn-ea"/>
          <a:cs typeface="+mn-cs"/>
        </a:defRPr>
      </a:lvl1pPr>
      <a:lvl2pPr marL="355600" indent="-177800" algn="l" defTabSz="914400" rtl="0" eaLnBrk="1" latinLnBrk="0" hangingPunct="1">
        <a:lnSpc>
          <a:spcPct val="90000"/>
        </a:lnSpc>
        <a:spcBef>
          <a:spcPts val="600"/>
        </a:spcBef>
        <a:spcAft>
          <a:spcPts val="600"/>
        </a:spcAft>
        <a:buClr>
          <a:schemeClr val="accent1"/>
        </a:buClr>
        <a:buFont typeface="Arial" panose="020B0604020202020204" pitchFamily="34" charset="0"/>
        <a:buChar char="•"/>
        <a:tabLst/>
        <a:defRPr sz="1600" b="0" i="0" kern="1200">
          <a:solidFill>
            <a:schemeClr val="tx1"/>
          </a:solidFill>
          <a:latin typeface="Lato Light" panose="020F0502020204030203" pitchFamily="34" charset="0"/>
          <a:ea typeface="+mn-ea"/>
          <a:cs typeface="+mn-cs"/>
        </a:defRPr>
      </a:lvl2pPr>
      <a:lvl3pPr marL="531813" indent="-176213" algn="l" defTabSz="914400" rtl="0" eaLnBrk="1" latinLnBrk="0" hangingPunct="1">
        <a:lnSpc>
          <a:spcPct val="90000"/>
        </a:lnSpc>
        <a:spcBef>
          <a:spcPts val="600"/>
        </a:spcBef>
        <a:spcAft>
          <a:spcPts val="600"/>
        </a:spcAft>
        <a:buClr>
          <a:schemeClr val="accent3"/>
        </a:buClr>
        <a:buFont typeface="Calibri Light" panose="020F0302020204030204" pitchFamily="34" charset="0"/>
        <a:buChar char="-"/>
        <a:defRPr sz="1400" b="0" i="0" kern="1200">
          <a:solidFill>
            <a:schemeClr val="tx1"/>
          </a:solidFill>
          <a:latin typeface="Lato Light" panose="020F0502020204030203" pitchFamily="34" charset="0"/>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b="0" i="0" kern="1200">
          <a:solidFill>
            <a:schemeClr val="tx1"/>
          </a:solidFill>
          <a:latin typeface="Lato Light" panose="020F0502020204030203" pitchFamily="34" charset="0"/>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0" i="0" kern="1200">
          <a:solidFill>
            <a:schemeClr val="tx1"/>
          </a:solidFill>
          <a:latin typeface="Lato Light" panose="020F0502020204030203" pitchFamily="34" charset="0"/>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0" i="0" kern="1200" cap="all" baseline="0">
          <a:solidFill>
            <a:schemeClr val="tx1"/>
          </a:solidFill>
          <a:latin typeface="Lato Light" panose="020F0502020204030203" pitchFamily="34" charset="0"/>
          <a:ea typeface="+mn-ea"/>
          <a:cs typeface="+mn-cs"/>
        </a:defRPr>
      </a:lvl6pPr>
      <a:lvl7pPr marL="342900" indent="-342900" algn="l" defTabSz="914400" rtl="0" eaLnBrk="1" latinLnBrk="0" hangingPunct="1">
        <a:lnSpc>
          <a:spcPct val="90000"/>
        </a:lnSpc>
        <a:spcBef>
          <a:spcPts val="600"/>
        </a:spcBef>
        <a:spcAft>
          <a:spcPts val="600"/>
        </a:spcAft>
        <a:buClr>
          <a:schemeClr val="accent1"/>
        </a:buClr>
        <a:buFont typeface="+mj-lt"/>
        <a:buAutoNum type="arabicPeriod"/>
        <a:tabLst/>
        <a:defRPr sz="1600" b="0" i="0" kern="1200">
          <a:solidFill>
            <a:schemeClr val="tx1"/>
          </a:solidFill>
          <a:latin typeface="Lato Light" panose="020F0502020204030203" pitchFamily="34" charset="0"/>
          <a:ea typeface="+mn-ea"/>
          <a:cs typeface="+mn-cs"/>
        </a:defRPr>
      </a:lvl7pPr>
      <a:lvl8pPr marL="342900" indent="-342900" algn="l" defTabSz="914400" rtl="0" eaLnBrk="1" latinLnBrk="0" hangingPunct="1">
        <a:lnSpc>
          <a:spcPct val="90000"/>
        </a:lnSpc>
        <a:spcBef>
          <a:spcPts val="600"/>
        </a:spcBef>
        <a:spcAft>
          <a:spcPts val="600"/>
        </a:spcAft>
        <a:buClr>
          <a:schemeClr val="accent1"/>
        </a:buClr>
        <a:buFont typeface="+mj-lt"/>
        <a:buAutoNum type="alphaLcPeriod"/>
        <a:defRPr sz="1600" b="0" i="0" kern="1200">
          <a:solidFill>
            <a:schemeClr val="tx1"/>
          </a:solidFill>
          <a:latin typeface="Lato Light" panose="020F0502020204030203" pitchFamily="34" charset="0"/>
          <a:ea typeface="+mn-ea"/>
          <a:cs typeface="+mn-cs"/>
        </a:defRPr>
      </a:lvl8pPr>
      <a:lvl9pPr marL="541338" indent="-180975" algn="l" defTabSz="914400" rtl="0" eaLnBrk="1" latinLnBrk="0" hangingPunct="1">
        <a:lnSpc>
          <a:spcPct val="90000"/>
        </a:lnSpc>
        <a:spcBef>
          <a:spcPts val="600"/>
        </a:spcBef>
        <a:spcAft>
          <a:spcPts val="600"/>
        </a:spcAft>
        <a:buClr>
          <a:schemeClr val="accent1"/>
        </a:buClr>
        <a:buFont typeface="Arial" panose="020B0604020202020204" pitchFamily="34" charset="0"/>
        <a:buChar char="•"/>
        <a:defRPr sz="1600" b="0" i="0" kern="1200">
          <a:solidFill>
            <a:schemeClr val="tx1"/>
          </a:solidFill>
          <a:latin typeface="Lato Light" panose="020F0502020204030203" pitchFamily="34" charset="0"/>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03">
          <p15:clr>
            <a:srgbClr val="F26B43"/>
          </p15:clr>
        </p15:guide>
        <p15:guide id="2" pos="325">
          <p15:clr>
            <a:srgbClr val="F26B43"/>
          </p15:clr>
        </p15:guide>
        <p15:guide id="3" orient="horz" pos="3657">
          <p15:clr>
            <a:srgbClr val="F26B43"/>
          </p15:clr>
        </p15:guide>
        <p15:guide id="4" orient="horz" pos="3994">
          <p15:clr>
            <a:srgbClr val="A4A3A4"/>
          </p15:clr>
        </p15:guide>
        <p15:guide id="5" orient="horz" pos="4092">
          <p15:clr>
            <a:srgbClr val="A4A3A4"/>
          </p15:clr>
        </p15:guide>
        <p15:guide id="6" pos="7355">
          <p15:clr>
            <a:srgbClr val="F26B43"/>
          </p15:clr>
        </p15:guide>
        <p15:guide id="7" orient="horz" pos="669">
          <p15:clr>
            <a:srgbClr val="A4A3A4"/>
          </p15:clr>
        </p15:guide>
        <p15:guide id="8" orient="horz" pos="450">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54718ED-E3F0-4F10-B8C8-70CE30ACE101}"/>
              </a:ext>
            </a:extLst>
          </p:cNvPr>
          <p:cNvSpPr>
            <a:spLocks noGrp="1"/>
          </p:cNvSpPr>
          <p:nvPr>
            <p:ph type="title"/>
          </p:nvPr>
        </p:nvSpPr>
        <p:spPr>
          <a:xfrm>
            <a:off x="766762" y="795607"/>
            <a:ext cx="10658475" cy="553998"/>
          </a:xfrm>
          <a:prstGeom prst="rect">
            <a:avLst/>
          </a:prstGeom>
        </p:spPr>
        <p:txBody>
          <a:bodyPr vert="horz" wrap="square" lIns="0" tIns="0" rIns="0" bIns="0" rtlCol="0" anchor="b">
            <a:spAutoFit/>
          </a:bodyPr>
          <a:lstStyle/>
          <a:p>
            <a:r>
              <a:rPr lang="nl-NL" dirty="0"/>
              <a:t>HELE LANGE TITEL OP DEZE PAGINA</a:t>
            </a:r>
          </a:p>
        </p:txBody>
      </p:sp>
      <p:sp>
        <p:nvSpPr>
          <p:cNvPr id="3" name="Tijdelijke aanduiding voor tekst 2">
            <a:extLst>
              <a:ext uri="{FF2B5EF4-FFF2-40B4-BE49-F238E27FC236}">
                <a16:creationId xmlns:a16="http://schemas.microsoft.com/office/drawing/2014/main" id="{AC26F8FA-0D51-4A33-8276-869037FC806F}"/>
              </a:ext>
            </a:extLst>
          </p:cNvPr>
          <p:cNvSpPr>
            <a:spLocks noGrp="1"/>
          </p:cNvSpPr>
          <p:nvPr>
            <p:ph type="body" idx="1"/>
          </p:nvPr>
        </p:nvSpPr>
        <p:spPr>
          <a:xfrm>
            <a:off x="766763" y="1808163"/>
            <a:ext cx="10658475" cy="4105275"/>
          </a:xfrm>
          <a:prstGeom prst="rect">
            <a:avLst/>
          </a:prstGeom>
        </p:spPr>
        <p:txBody>
          <a:bodyPr vert="horz" wrap="square" lIns="0" tIns="0" rIns="0" bIns="0" rtlCol="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63C3F7FF-A07B-46E4-9B49-F60926D3F62B}"/>
              </a:ext>
            </a:extLst>
          </p:cNvPr>
          <p:cNvSpPr>
            <a:spLocks noGrp="1"/>
          </p:cNvSpPr>
          <p:nvPr>
            <p:ph type="dt" sz="half" idx="2"/>
          </p:nvPr>
        </p:nvSpPr>
        <p:spPr>
          <a:xfrm>
            <a:off x="9840687" y="6296477"/>
            <a:ext cx="1584549" cy="365125"/>
          </a:xfrm>
          <a:prstGeom prst="rect">
            <a:avLst/>
          </a:prstGeom>
        </p:spPr>
        <p:txBody>
          <a:bodyPr vert="horz" lIns="0" tIns="0" rIns="0" bIns="0" rtlCol="0" anchor="ctr"/>
          <a:lstStyle>
            <a:lvl1pPr algn="l">
              <a:defRPr sz="900">
                <a:solidFill>
                  <a:schemeClr val="tx1"/>
                </a:solidFill>
                <a:latin typeface="Segoe UI Light" panose="020B0502040204020203" pitchFamily="34" charset="0"/>
                <a:cs typeface="Segoe UI Light" panose="020B0502040204020203" pitchFamily="34" charset="0"/>
              </a:defRPr>
            </a:lvl1pPr>
          </a:lstStyle>
          <a:p>
            <a:r>
              <a:rPr lang="nl-NL"/>
              <a:t>4 juni 2026</a:t>
            </a:r>
            <a:endParaRPr lang="nl-NL" dirty="0"/>
          </a:p>
        </p:txBody>
      </p:sp>
      <p:sp>
        <p:nvSpPr>
          <p:cNvPr id="5" name="Tijdelijke aanduiding voor voettekst 4">
            <a:extLst>
              <a:ext uri="{FF2B5EF4-FFF2-40B4-BE49-F238E27FC236}">
                <a16:creationId xmlns:a16="http://schemas.microsoft.com/office/drawing/2014/main" id="{747E97D0-4EAA-4B55-9410-C69EFF2C6FDE}"/>
              </a:ext>
            </a:extLst>
          </p:cNvPr>
          <p:cNvSpPr>
            <a:spLocks noGrp="1"/>
          </p:cNvSpPr>
          <p:nvPr>
            <p:ph type="ftr" sz="quarter" idx="3"/>
          </p:nvPr>
        </p:nvSpPr>
        <p:spPr>
          <a:xfrm>
            <a:off x="766764" y="6296477"/>
            <a:ext cx="8909080" cy="365125"/>
          </a:xfrm>
          <a:prstGeom prst="rect">
            <a:avLst/>
          </a:prstGeom>
        </p:spPr>
        <p:txBody>
          <a:bodyPr vert="horz" lIns="91440" tIns="45720" rIns="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r>
              <a:rPr lang="nl-NL"/>
              <a:t>De fiets als hulpmiddel in centrumgebieden</a:t>
            </a:r>
            <a:endParaRPr lang="nl-NL" dirty="0"/>
          </a:p>
        </p:txBody>
      </p:sp>
      <p:sp>
        <p:nvSpPr>
          <p:cNvPr id="6" name="Tijdelijke aanduiding voor dianummer 5">
            <a:extLst>
              <a:ext uri="{FF2B5EF4-FFF2-40B4-BE49-F238E27FC236}">
                <a16:creationId xmlns:a16="http://schemas.microsoft.com/office/drawing/2014/main" id="{5D8A997B-AB06-4709-9341-ECAB0934AB5F}"/>
              </a:ext>
            </a:extLst>
          </p:cNvPr>
          <p:cNvSpPr>
            <a:spLocks noGrp="1"/>
          </p:cNvSpPr>
          <p:nvPr>
            <p:ph type="sldNum" sz="quarter" idx="4"/>
          </p:nvPr>
        </p:nvSpPr>
        <p:spPr>
          <a:xfrm>
            <a:off x="11425238" y="6296477"/>
            <a:ext cx="766761" cy="365125"/>
          </a:xfrm>
          <a:prstGeom prst="rect">
            <a:avLst/>
          </a:prstGeom>
        </p:spPr>
        <p:txBody>
          <a:bodyPr vert="horz" lIns="91440" tIns="45720" rIns="144000" bIns="45720" rtlCol="0" anchor="ctr"/>
          <a:lstStyle>
            <a:lvl1pPr algn="r">
              <a:defRPr sz="900">
                <a:solidFill>
                  <a:schemeClr val="tx1"/>
                </a:solidFill>
                <a:latin typeface="Segoe UI Light" panose="020B0502040204020203" pitchFamily="34" charset="0"/>
                <a:cs typeface="Segoe UI Light" panose="020B0502040204020203" pitchFamily="34" charset="0"/>
              </a:defRPr>
            </a:lvl1pPr>
          </a:lstStyle>
          <a:p>
            <a:fld id="{30EB25C8-E9E3-4D25-B37F-35DF7D8D9C13}" type="slidenum">
              <a:rPr lang="nl-NL" smtClean="0"/>
              <a:pPr/>
              <a:t>‹#›</a:t>
            </a:fld>
            <a:endParaRPr lang="nl-NL" dirty="0"/>
          </a:p>
        </p:txBody>
      </p:sp>
      <p:sp>
        <p:nvSpPr>
          <p:cNvPr id="11" name="Tekstvak 10">
            <a:extLst>
              <a:ext uri="{FF2B5EF4-FFF2-40B4-BE49-F238E27FC236}">
                <a16:creationId xmlns:a16="http://schemas.microsoft.com/office/drawing/2014/main" id="{923D32FD-209E-473D-8057-58C9164B3FC9}"/>
              </a:ext>
            </a:extLst>
          </p:cNvPr>
          <p:cNvSpPr txBox="1"/>
          <p:nvPr userDrawn="1"/>
        </p:nvSpPr>
        <p:spPr>
          <a:xfrm>
            <a:off x="9675845" y="6296477"/>
            <a:ext cx="164842" cy="365125"/>
          </a:xfrm>
          <a:prstGeom prst="rect">
            <a:avLst/>
          </a:prstGeom>
          <a:noFill/>
        </p:spPr>
        <p:txBody>
          <a:bodyPr wrap="square" lIns="0" tIns="0" rIns="0" bIns="0" rtlCol="0" anchor="ctr">
            <a:noAutofit/>
          </a:bodyPr>
          <a:lstStyle/>
          <a:p>
            <a:pPr algn="ctr"/>
            <a:r>
              <a:rPr lang="nl-NL" sz="900" dirty="0">
                <a:solidFill>
                  <a:schemeClr val="tx1"/>
                </a:solidFill>
                <a:latin typeface="Segoe UI Light" panose="020B0502040204020203" pitchFamily="34" charset="0"/>
                <a:cs typeface="Segoe UI Light" panose="020B0502040204020203" pitchFamily="34" charset="0"/>
              </a:rPr>
              <a:t>-</a:t>
            </a:r>
          </a:p>
        </p:txBody>
      </p:sp>
      <p:pic>
        <p:nvPicPr>
          <p:cNvPr id="9" name="Graphic 8">
            <a:extLst>
              <a:ext uri="{FF2B5EF4-FFF2-40B4-BE49-F238E27FC236}">
                <a16:creationId xmlns:a16="http://schemas.microsoft.com/office/drawing/2014/main" id="{3BD69453-11C9-4330-800C-3404CB679109}"/>
              </a:ext>
            </a:extLst>
          </p:cNvPr>
          <p:cNvPicPr>
            <a:picLocks noChangeAspect="1"/>
          </p:cNvPicPr>
          <p:nvPr userDrawn="1"/>
        </p:nvPicPr>
        <p:blipFill>
          <a:blip>
            <a:extLst>
              <a:ext uri="{96DAC541-7B7A-43D3-8B79-37D633B846F1}">
                <asvg:svgBlip xmlns:asvg="http://schemas.microsoft.com/office/drawing/2016/SVG/main" r:embed="rId31"/>
              </a:ext>
            </a:extLst>
          </a:blip>
          <a:stretch>
            <a:fillRect/>
          </a:stretch>
        </p:blipFill>
        <p:spPr>
          <a:xfrm>
            <a:off x="11487600" y="6328800"/>
            <a:ext cx="320400" cy="320400"/>
          </a:xfrm>
          <a:prstGeom prst="rect">
            <a:avLst/>
          </a:prstGeom>
        </p:spPr>
      </p:pic>
    </p:spTree>
    <p:extLst>
      <p:ext uri="{BB962C8B-B14F-4D97-AF65-F5344CB8AC3E}">
        <p14:creationId xmlns:p14="http://schemas.microsoft.com/office/powerpoint/2010/main" val="571236003"/>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3829" r:id="rId24"/>
    <p:sldLayoutId id="2147483830" r:id="rId25"/>
    <p:sldLayoutId id="2147483831" r:id="rId26"/>
    <p:sldLayoutId id="2147483832" r:id="rId27"/>
    <p:sldLayoutId id="2147483833" r:id="rId28"/>
    <p:sldLayoutId id="2147483834" r:id="rId29"/>
  </p:sldLayoutIdLst>
  <p:hf sldNum="0" hdr="0"/>
  <p:txStyles>
    <p:titleStyle>
      <a:lvl1pPr algn="l" defTabSz="914400" rtl="0" eaLnBrk="1" latinLnBrk="0" hangingPunct="1">
        <a:lnSpc>
          <a:spcPct val="100000"/>
        </a:lnSpc>
        <a:spcBef>
          <a:spcPct val="0"/>
        </a:spcBef>
        <a:buNone/>
        <a:defRPr sz="36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85">
          <p15:clr>
            <a:srgbClr val="F26B43"/>
          </p15:clr>
        </p15:guide>
        <p15:guide id="2" pos="3840">
          <p15:clr>
            <a:srgbClr val="F26B43"/>
          </p15:clr>
        </p15:guide>
        <p15:guide id="3" orient="horz" pos="3725">
          <p15:clr>
            <a:srgbClr val="F26B43"/>
          </p15:clr>
        </p15:guide>
        <p15:guide id="4" pos="483">
          <p15:clr>
            <a:srgbClr val="F26B43"/>
          </p15:clr>
        </p15:guide>
        <p15:guide id="5" pos="7197">
          <p15:clr>
            <a:srgbClr val="F26B43"/>
          </p15:clr>
        </p15:guide>
        <p15:guide id="6" orient="horz" pos="243">
          <p15:clr>
            <a:srgbClr val="F26B43"/>
          </p15:clr>
        </p15:guide>
        <p15:guide id="7" orient="horz" pos="4088">
          <p15:clr>
            <a:srgbClr val="F26B43"/>
          </p15:clr>
        </p15:guide>
        <p15:guide id="8" orient="horz" pos="1139">
          <p15:clr>
            <a:srgbClr val="F26B43"/>
          </p15:clr>
        </p15:guide>
        <p15:guide id="9" orient="horz" pos="586">
          <p15:clr>
            <a:srgbClr val="F26B43"/>
          </p15:clr>
        </p15:guide>
        <p15:guide id="10" orient="horz" pos="44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8.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8.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8.xml"/><Relationship Id="rId5" Type="http://schemas.openxmlformats.org/officeDocument/2006/relationships/image" Target="../media/image40.JPEG"/><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8.xml"/></Relationships>
</file>

<file path=ppt/slides/_rels/slide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8.xml"/></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9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9.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8.xml"/></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8.xml"/></Relationships>
</file>

<file path=ppt/slides/_rels/slide2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8.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8.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8.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8.xml"/></Relationships>
</file>

<file path=ppt/slides/_rels/slide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470F0-72E1-EEAE-F05F-5608D2409F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2D3E1FB-68E6-8741-35BC-E31D2124FB9F}"/>
              </a:ext>
            </a:extLst>
          </p:cNvPr>
          <p:cNvSpPr>
            <a:spLocks noGrp="1"/>
          </p:cNvSpPr>
          <p:nvPr>
            <p:ph type="title"/>
          </p:nvPr>
        </p:nvSpPr>
        <p:spPr/>
        <p:txBody>
          <a:bodyPr/>
          <a:lstStyle/>
          <a:p>
            <a:r>
              <a:rPr lang="nl-NL" dirty="0"/>
              <a:t>Programma</a:t>
            </a:r>
          </a:p>
        </p:txBody>
      </p:sp>
      <p:sp>
        <p:nvSpPr>
          <p:cNvPr id="5" name="Tijdelijke aanduiding voor dianummer 4">
            <a:extLst>
              <a:ext uri="{FF2B5EF4-FFF2-40B4-BE49-F238E27FC236}">
                <a16:creationId xmlns:a16="http://schemas.microsoft.com/office/drawing/2014/main" id="{3E13DFCA-31D9-6FA7-D5BE-B50F8CE8E1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B5DC5B-6873-43DB-ADC7-B15ACCE0DFDB}" type="slidenum">
              <a:rPr kumimoji="0" lang="nl-NL" sz="1000" b="0" i="0" u="none" strike="noStrike" kern="1200" cap="none" spc="0" normalizeH="0" baseline="0" noProof="0" smtClean="0">
                <a:ln>
                  <a:noFill/>
                </a:ln>
                <a:solidFill>
                  <a:srgbClr val="FFFFFF">
                    <a:lumMod val="50000"/>
                  </a:srgbClr>
                </a:solidFill>
                <a:effectLst/>
                <a:uLnTx/>
                <a:uFillTx/>
                <a:latin typeface="Lato Light" panose="020F05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000" b="0" i="0" u="none" strike="noStrike" kern="1200" cap="none" spc="0" normalizeH="0" baseline="0" noProof="0" dirty="0">
              <a:ln>
                <a:noFill/>
              </a:ln>
              <a:solidFill>
                <a:srgbClr val="FFFFFF">
                  <a:lumMod val="50000"/>
                </a:srgbClr>
              </a:solidFill>
              <a:effectLst/>
              <a:uLnTx/>
              <a:uFillTx/>
              <a:latin typeface="Lato Light" panose="020F0502020204030203" pitchFamily="34" charset="0"/>
              <a:ea typeface="+mn-ea"/>
              <a:cs typeface="+mn-cs"/>
            </a:endParaRPr>
          </a:p>
        </p:txBody>
      </p:sp>
      <p:sp>
        <p:nvSpPr>
          <p:cNvPr id="6" name="Tijdelijke aanduiding voor inhoud 5">
            <a:extLst>
              <a:ext uri="{FF2B5EF4-FFF2-40B4-BE49-F238E27FC236}">
                <a16:creationId xmlns:a16="http://schemas.microsoft.com/office/drawing/2014/main" id="{5F4D7D72-4D4D-7658-4B88-28D5B02AC8E1}"/>
              </a:ext>
            </a:extLst>
          </p:cNvPr>
          <p:cNvSpPr>
            <a:spLocks noGrp="1"/>
          </p:cNvSpPr>
          <p:nvPr>
            <p:ph idx="1"/>
          </p:nvPr>
        </p:nvSpPr>
        <p:spPr>
          <a:xfrm>
            <a:off x="375260" y="1730913"/>
            <a:ext cx="9870709" cy="3805586"/>
          </a:xfrm>
        </p:spPr>
        <p:txBody>
          <a:bodyPr/>
          <a:lstStyle/>
          <a:p>
            <a:pPr marL="177800" lvl="1" indent="0">
              <a:lnSpc>
                <a:spcPct val="150000"/>
              </a:lnSpc>
              <a:buNone/>
            </a:pPr>
            <a:r>
              <a:rPr lang="nl-NL" sz="1400" dirty="0">
                <a:latin typeface="Lato" panose="020F0502020204030203" pitchFamily="34" charset="0"/>
                <a:cs typeface="Times New Roman" panose="02020603050405020304" pitchFamily="18" charset="0"/>
              </a:rPr>
              <a:t>10:00 – 10:05 Opening door Sjors van Duren (Ploegleider Fietsparkeren, Tour de Force)</a:t>
            </a:r>
          </a:p>
          <a:p>
            <a:pPr marL="177800" lvl="1" indent="0">
              <a:lnSpc>
                <a:spcPct val="150000"/>
              </a:lnSpc>
              <a:buNone/>
            </a:pPr>
            <a:r>
              <a:rPr lang="nl-NL" sz="1400" dirty="0">
                <a:latin typeface="Lato" panose="020F0502020204030203" pitchFamily="34" charset="0"/>
                <a:cs typeface="Times New Roman" panose="02020603050405020304" pitchFamily="18" charset="0"/>
              </a:rPr>
              <a:t>10:05 – 10:15 Toelichting VN verdrag Handicap door Bert Zinn (…)</a:t>
            </a:r>
          </a:p>
          <a:p>
            <a:pPr marL="177800" lvl="1" indent="0">
              <a:lnSpc>
                <a:spcPct val="150000"/>
              </a:lnSpc>
              <a:buNone/>
            </a:pPr>
            <a:r>
              <a:rPr lang="nl-NL" sz="1400" dirty="0">
                <a:latin typeface="Lato" panose="020F0502020204030203" pitchFamily="34" charset="0"/>
                <a:cs typeface="Times New Roman" panose="02020603050405020304" pitchFamily="18" charset="0"/>
              </a:rPr>
              <a:t>10:15 – 10:35 Toelichting publicatie ‘Eenduidige aanpak fietsontheffingen’ door Sjors van Duren</a:t>
            </a:r>
          </a:p>
          <a:p>
            <a:pPr marL="177800" lvl="1" indent="0">
              <a:lnSpc>
                <a:spcPct val="150000"/>
              </a:lnSpc>
              <a:buNone/>
            </a:pPr>
            <a:r>
              <a:rPr lang="nl-NL" sz="1400" dirty="0">
                <a:latin typeface="Lato" panose="020F0502020204030203" pitchFamily="34" charset="0"/>
                <a:cs typeface="Times New Roman" panose="02020603050405020304" pitchFamily="18" charset="0"/>
              </a:rPr>
              <a:t>10:35 – 11:00 Ruimte voor vragen, discussie e.d.</a:t>
            </a:r>
            <a:endParaRPr lang="nl-NL" dirty="0"/>
          </a:p>
        </p:txBody>
      </p:sp>
    </p:spTree>
    <p:extLst>
      <p:ext uri="{BB962C8B-B14F-4D97-AF65-F5344CB8AC3E}">
        <p14:creationId xmlns:p14="http://schemas.microsoft.com/office/powerpoint/2010/main" val="332045818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30BF0-40FA-6D07-3E4B-39FA8FA8CDD1}"/>
              </a:ext>
            </a:extLst>
          </p:cNvPr>
          <p:cNvSpPr>
            <a:spLocks noGrp="1"/>
          </p:cNvSpPr>
          <p:nvPr>
            <p:ph type="title"/>
          </p:nvPr>
        </p:nvSpPr>
        <p:spPr/>
        <p:txBody>
          <a:bodyPr/>
          <a:lstStyle/>
          <a:p>
            <a:endParaRPr lang="nl-NL"/>
          </a:p>
        </p:txBody>
      </p:sp>
      <p:sp>
        <p:nvSpPr>
          <p:cNvPr id="3" name="Date Placeholder 2">
            <a:extLst>
              <a:ext uri="{FF2B5EF4-FFF2-40B4-BE49-F238E27FC236}">
                <a16:creationId xmlns:a16="http://schemas.microsoft.com/office/drawing/2014/main" id="{8487183D-7819-FE22-30F8-17C950C0213D}"/>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C648BB98-8D3B-149E-1FBE-0F3E7EC841BD}"/>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C327459B-05CC-5BC0-D203-21A46B4CA327}"/>
              </a:ext>
            </a:extLst>
          </p:cNvPr>
          <p:cNvSpPr>
            <a:spLocks noGrp="1"/>
          </p:cNvSpPr>
          <p:nvPr>
            <p:ph type="sldNum" sz="quarter" idx="12"/>
          </p:nvPr>
        </p:nvSpPr>
        <p:spPr/>
        <p:txBody>
          <a:bodyPr/>
          <a:lstStyle/>
          <a:p>
            <a:fld id="{D7B5DC5B-6873-43DB-ADC7-B15ACCE0DFDB}" type="slidenum">
              <a:rPr lang="nl-NL" smtClean="0"/>
              <a:pPr/>
              <a:t>2</a:t>
            </a:fld>
            <a:endParaRPr lang="nl-NL" dirty="0"/>
          </a:p>
        </p:txBody>
      </p:sp>
      <p:sp>
        <p:nvSpPr>
          <p:cNvPr id="6" name="Content Placeholder 5">
            <a:extLst>
              <a:ext uri="{FF2B5EF4-FFF2-40B4-BE49-F238E27FC236}">
                <a16:creationId xmlns:a16="http://schemas.microsoft.com/office/drawing/2014/main" id="{C33422CA-24D0-0751-339A-441599A90A13}"/>
              </a:ext>
            </a:extLst>
          </p:cNvPr>
          <p:cNvSpPr>
            <a:spLocks noGrp="1"/>
          </p:cNvSpPr>
          <p:nvPr>
            <p:ph idx="1"/>
          </p:nvPr>
        </p:nvSpPr>
        <p:spPr/>
        <p:txBody>
          <a:bodyPr/>
          <a:lstStyle/>
          <a:p>
            <a:endParaRPr lang="nl-NL"/>
          </a:p>
        </p:txBody>
      </p:sp>
      <p:pic>
        <p:nvPicPr>
          <p:cNvPr id="8" name="Picture 7">
            <a:extLst>
              <a:ext uri="{FF2B5EF4-FFF2-40B4-BE49-F238E27FC236}">
                <a16:creationId xmlns:a16="http://schemas.microsoft.com/office/drawing/2014/main" id="{6C69BA90-4DD8-B974-1D7F-9C3EA1B10101}"/>
              </a:ext>
            </a:extLst>
          </p:cNvPr>
          <p:cNvPicPr>
            <a:picLocks noChangeAspect="1"/>
          </p:cNvPicPr>
          <p:nvPr/>
        </p:nvPicPr>
        <p:blipFill>
          <a:blip r:embed="rId2"/>
          <a:stretch>
            <a:fillRect/>
          </a:stretch>
        </p:blipFill>
        <p:spPr>
          <a:xfrm>
            <a:off x="0" y="5835"/>
            <a:ext cx="12192000" cy="6846330"/>
          </a:xfrm>
          <a:prstGeom prst="rect">
            <a:avLst/>
          </a:prstGeom>
        </p:spPr>
      </p:pic>
    </p:spTree>
    <p:extLst>
      <p:ext uri="{BB962C8B-B14F-4D97-AF65-F5344CB8AC3E}">
        <p14:creationId xmlns:p14="http://schemas.microsoft.com/office/powerpoint/2010/main" val="48994750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2AE861F-52AC-9725-37F0-BDBC0C219719}"/>
              </a:ext>
            </a:extLst>
          </p:cNvPr>
          <p:cNvSpPr>
            <a:spLocks noGrp="1"/>
          </p:cNvSpPr>
          <p:nvPr>
            <p:ph idx="1"/>
          </p:nvPr>
        </p:nvSpPr>
        <p:spPr/>
        <p:txBody>
          <a:bodyPr/>
          <a:lstStyle/>
          <a:p>
            <a:r>
              <a:rPr lang="nl-NL" dirty="0"/>
              <a:t>VN verdrag Handicap 2006.</a:t>
            </a:r>
          </a:p>
          <a:p>
            <a:r>
              <a:rPr lang="nl-NL" dirty="0"/>
              <a:t>Nederland heeft in 2007 getekend.</a:t>
            </a:r>
          </a:p>
          <a:p>
            <a:r>
              <a:rPr lang="nl-NL" dirty="0"/>
              <a:t>Mensenrechtenverdrag.</a:t>
            </a:r>
          </a:p>
          <a:p>
            <a:r>
              <a:rPr lang="nl-NL" dirty="0"/>
              <a:t>Volledige participatie in maatschappij, gelijke behandeling, gelijke toegang.</a:t>
            </a:r>
          </a:p>
          <a:p>
            <a:r>
              <a:rPr lang="nl-NL" dirty="0"/>
              <a:t>Niet de beperking is het probleem, maar de manier waarop de samenleving is ingericht</a:t>
            </a:r>
          </a:p>
        </p:txBody>
      </p:sp>
      <p:sp>
        <p:nvSpPr>
          <p:cNvPr id="3" name="Titel 2">
            <a:extLst>
              <a:ext uri="{FF2B5EF4-FFF2-40B4-BE49-F238E27FC236}">
                <a16:creationId xmlns:a16="http://schemas.microsoft.com/office/drawing/2014/main" id="{8272CBFA-8291-E5AB-3089-200E5488DA8B}"/>
              </a:ext>
            </a:extLst>
          </p:cNvPr>
          <p:cNvSpPr>
            <a:spLocks noGrp="1"/>
          </p:cNvSpPr>
          <p:nvPr>
            <p:ph type="title"/>
          </p:nvPr>
        </p:nvSpPr>
        <p:spPr/>
        <p:txBody>
          <a:bodyPr/>
          <a:lstStyle/>
          <a:p>
            <a:r>
              <a:rPr lang="nl-NL" dirty="0"/>
              <a:t>VN verdrag Handicap</a:t>
            </a:r>
          </a:p>
        </p:txBody>
      </p:sp>
      <p:sp>
        <p:nvSpPr>
          <p:cNvPr id="4" name="Tijdelijke aanduiding voor datum 3">
            <a:extLst>
              <a:ext uri="{FF2B5EF4-FFF2-40B4-BE49-F238E27FC236}">
                <a16:creationId xmlns:a16="http://schemas.microsoft.com/office/drawing/2014/main" id="{91728D80-60B4-5B48-31D2-0C46CEAF58E5}"/>
              </a:ext>
            </a:extLst>
          </p:cNvPr>
          <p:cNvSpPr>
            <a:spLocks noGrp="1"/>
          </p:cNvSpPr>
          <p:nvPr>
            <p:ph type="dt" sz="half" idx="10"/>
          </p:nvPr>
        </p:nvSpPr>
        <p:spPr/>
        <p:txBody>
          <a:bodyPr/>
          <a:lstStyle/>
          <a:p>
            <a:endParaRPr lang="nl-NL" dirty="0"/>
          </a:p>
        </p:txBody>
      </p:sp>
      <p:sp>
        <p:nvSpPr>
          <p:cNvPr id="5" name="Tijdelijke aanduiding voor voettekst 4">
            <a:extLst>
              <a:ext uri="{FF2B5EF4-FFF2-40B4-BE49-F238E27FC236}">
                <a16:creationId xmlns:a16="http://schemas.microsoft.com/office/drawing/2014/main" id="{2386F309-BE9B-735F-F026-74D92D1561E0}"/>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B32A0BA0-7288-5242-ACD2-94674F732BAA}"/>
              </a:ext>
            </a:extLst>
          </p:cNvPr>
          <p:cNvSpPr>
            <a:spLocks noGrp="1"/>
          </p:cNvSpPr>
          <p:nvPr>
            <p:ph type="sldNum" sz="quarter" idx="12"/>
          </p:nvPr>
        </p:nvSpPr>
        <p:spPr/>
        <p:txBody>
          <a:bodyPr/>
          <a:lstStyle/>
          <a:p>
            <a:fld id="{10A0A6AF-03C5-477E-939A-E28F7E7F05EA}" type="slidenum">
              <a:rPr lang="nl-NL" smtClean="0"/>
              <a:pPr/>
              <a:t>3</a:t>
            </a:fld>
            <a:endParaRPr lang="nl-NL" dirty="0"/>
          </a:p>
        </p:txBody>
      </p:sp>
    </p:spTree>
    <p:extLst>
      <p:ext uri="{BB962C8B-B14F-4D97-AF65-F5344CB8AC3E}">
        <p14:creationId xmlns:p14="http://schemas.microsoft.com/office/powerpoint/2010/main" val="1324565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DB70930-DD88-6FAF-0E55-7C3187B33BF1}"/>
              </a:ext>
            </a:extLst>
          </p:cNvPr>
          <p:cNvSpPr>
            <a:spLocks noGrp="1"/>
          </p:cNvSpPr>
          <p:nvPr>
            <p:ph idx="1"/>
          </p:nvPr>
        </p:nvSpPr>
        <p:spPr/>
        <p:txBody>
          <a:bodyPr/>
          <a:lstStyle/>
          <a:p>
            <a:r>
              <a:rPr lang="nl-NL" dirty="0"/>
              <a:t>Veel gebeurd, maar er moet ook nog veel meer gebeuren.</a:t>
            </a:r>
          </a:p>
          <a:p>
            <a:r>
              <a:rPr lang="nl-NL" dirty="0"/>
              <a:t>Wet gelijke behandeling uitgebreid, kieswet aangepast, </a:t>
            </a:r>
            <a:r>
              <a:rPr lang="nl-NL" dirty="0" err="1"/>
              <a:t>audiodiscriptie</a:t>
            </a:r>
            <a:r>
              <a:rPr lang="nl-NL" dirty="0"/>
              <a:t> op tv, etc.</a:t>
            </a:r>
          </a:p>
          <a:p>
            <a:r>
              <a:rPr lang="nl-NL" dirty="0"/>
              <a:t>Mobiliteit: 2018 programma OV en doelgroepenvervoer,</a:t>
            </a:r>
          </a:p>
          <a:p>
            <a:r>
              <a:rPr lang="nl-NL" dirty="0"/>
              <a:t>Bestuursakkoord toegankelijkheid OV 2022-2032.</a:t>
            </a:r>
          </a:p>
          <a:p>
            <a:endParaRPr lang="nl-NL" dirty="0"/>
          </a:p>
        </p:txBody>
      </p:sp>
      <p:sp>
        <p:nvSpPr>
          <p:cNvPr id="3" name="Titel 2">
            <a:extLst>
              <a:ext uri="{FF2B5EF4-FFF2-40B4-BE49-F238E27FC236}">
                <a16:creationId xmlns:a16="http://schemas.microsoft.com/office/drawing/2014/main" id="{4DB2F2E2-219E-953D-51B2-31F6FC1F343A}"/>
              </a:ext>
            </a:extLst>
          </p:cNvPr>
          <p:cNvSpPr>
            <a:spLocks noGrp="1"/>
          </p:cNvSpPr>
          <p:nvPr>
            <p:ph type="title"/>
          </p:nvPr>
        </p:nvSpPr>
        <p:spPr/>
        <p:txBody>
          <a:bodyPr/>
          <a:lstStyle/>
          <a:p>
            <a:r>
              <a:rPr lang="nl-NL" dirty="0"/>
              <a:t>Tussen 2016 en nu</a:t>
            </a:r>
          </a:p>
        </p:txBody>
      </p:sp>
      <p:sp>
        <p:nvSpPr>
          <p:cNvPr id="4" name="Tijdelijke aanduiding voor datum 3">
            <a:extLst>
              <a:ext uri="{FF2B5EF4-FFF2-40B4-BE49-F238E27FC236}">
                <a16:creationId xmlns:a16="http://schemas.microsoft.com/office/drawing/2014/main" id="{89687955-7B86-78EA-7E1A-A39BA224E97D}"/>
              </a:ext>
            </a:extLst>
          </p:cNvPr>
          <p:cNvSpPr>
            <a:spLocks noGrp="1"/>
          </p:cNvSpPr>
          <p:nvPr>
            <p:ph type="dt" sz="half" idx="10"/>
          </p:nvPr>
        </p:nvSpPr>
        <p:spPr/>
        <p:txBody>
          <a:bodyPr/>
          <a:lstStyle/>
          <a:p>
            <a:endParaRPr lang="nl-NL" dirty="0"/>
          </a:p>
        </p:txBody>
      </p:sp>
      <p:sp>
        <p:nvSpPr>
          <p:cNvPr id="5" name="Tijdelijke aanduiding voor voettekst 4">
            <a:extLst>
              <a:ext uri="{FF2B5EF4-FFF2-40B4-BE49-F238E27FC236}">
                <a16:creationId xmlns:a16="http://schemas.microsoft.com/office/drawing/2014/main" id="{8A6FEA95-9B18-F828-0186-66B80C424918}"/>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CC8483DB-93C5-FE9F-D3DE-6B9700ADD4BA}"/>
              </a:ext>
            </a:extLst>
          </p:cNvPr>
          <p:cNvSpPr>
            <a:spLocks noGrp="1"/>
          </p:cNvSpPr>
          <p:nvPr>
            <p:ph type="sldNum" sz="quarter" idx="12"/>
          </p:nvPr>
        </p:nvSpPr>
        <p:spPr/>
        <p:txBody>
          <a:bodyPr/>
          <a:lstStyle/>
          <a:p>
            <a:fld id="{10A0A6AF-03C5-477E-939A-E28F7E7F05EA}" type="slidenum">
              <a:rPr lang="nl-NL" smtClean="0"/>
              <a:pPr/>
              <a:t>4</a:t>
            </a:fld>
            <a:endParaRPr lang="nl-NL" dirty="0"/>
          </a:p>
        </p:txBody>
      </p:sp>
    </p:spTree>
    <p:extLst>
      <p:ext uri="{BB962C8B-B14F-4D97-AF65-F5344CB8AC3E}">
        <p14:creationId xmlns:p14="http://schemas.microsoft.com/office/powerpoint/2010/main" val="3900732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ABB39C9-9B49-BE5C-8795-3F34BE8FC85E}"/>
              </a:ext>
            </a:extLst>
          </p:cNvPr>
          <p:cNvSpPr>
            <a:spLocks noGrp="1"/>
          </p:cNvSpPr>
          <p:nvPr>
            <p:ph idx="1"/>
          </p:nvPr>
        </p:nvSpPr>
        <p:spPr/>
        <p:txBody>
          <a:bodyPr>
            <a:normAutofit/>
          </a:bodyPr>
          <a:lstStyle/>
          <a:p>
            <a:r>
              <a:rPr lang="nl-NL" dirty="0"/>
              <a:t>Doel: 2040 volledig toegankelijke en inclusieve samenleving.</a:t>
            </a:r>
          </a:p>
          <a:p>
            <a:r>
              <a:rPr lang="nl-NL" dirty="0"/>
              <a:t>1 op de 8 Nederlanders heeft handicap. </a:t>
            </a:r>
          </a:p>
          <a:p>
            <a:r>
              <a:rPr lang="nl-NL" dirty="0"/>
              <a:t>Werken op 7 levensdomeinen, zoals bijvoorbeeld Werk en inkomen, onderwijs en ontwikkeling, en vervoer en mobiliteit</a:t>
            </a:r>
          </a:p>
          <a:p>
            <a:r>
              <a:rPr lang="nl-NL" dirty="0"/>
              <a:t>Uitgangspunt: iedereen moet zich zelfstandig kunnen verplaatsen.</a:t>
            </a:r>
          </a:p>
          <a:p>
            <a:r>
              <a:rPr lang="nl-NL" dirty="0"/>
              <a:t>Niets over ons, zonder ons.</a:t>
            </a:r>
          </a:p>
          <a:p>
            <a:r>
              <a:rPr lang="nl-NL" dirty="0"/>
              <a:t>Mensen met een beperking praten mee bij het maken, uitvoeren en beoordelen van beleid dat over hen gaat.</a:t>
            </a:r>
          </a:p>
          <a:p>
            <a:endParaRPr lang="nl-NL" dirty="0"/>
          </a:p>
          <a:p>
            <a:endParaRPr lang="nl-NL" dirty="0"/>
          </a:p>
          <a:p>
            <a:endParaRPr lang="nl-NL" dirty="0"/>
          </a:p>
        </p:txBody>
      </p:sp>
      <p:sp>
        <p:nvSpPr>
          <p:cNvPr id="3" name="Titel 2">
            <a:extLst>
              <a:ext uri="{FF2B5EF4-FFF2-40B4-BE49-F238E27FC236}">
                <a16:creationId xmlns:a16="http://schemas.microsoft.com/office/drawing/2014/main" id="{4A84DC0D-E860-B41B-B361-CA7B0AC61FC3}"/>
              </a:ext>
            </a:extLst>
          </p:cNvPr>
          <p:cNvSpPr>
            <a:spLocks noGrp="1"/>
          </p:cNvSpPr>
          <p:nvPr>
            <p:ph type="title"/>
          </p:nvPr>
        </p:nvSpPr>
        <p:spPr/>
        <p:txBody>
          <a:bodyPr/>
          <a:lstStyle/>
          <a:p>
            <a:r>
              <a:rPr lang="nl-NL" dirty="0"/>
              <a:t>2024: nationale strategie implementatie</a:t>
            </a:r>
          </a:p>
        </p:txBody>
      </p:sp>
      <p:sp>
        <p:nvSpPr>
          <p:cNvPr id="4" name="Tijdelijke aanduiding voor datum 3">
            <a:extLst>
              <a:ext uri="{FF2B5EF4-FFF2-40B4-BE49-F238E27FC236}">
                <a16:creationId xmlns:a16="http://schemas.microsoft.com/office/drawing/2014/main" id="{1C2B3541-A7D7-C11E-F00E-D9EFBE81237F}"/>
              </a:ext>
            </a:extLst>
          </p:cNvPr>
          <p:cNvSpPr>
            <a:spLocks noGrp="1"/>
          </p:cNvSpPr>
          <p:nvPr>
            <p:ph type="dt" sz="half" idx="10"/>
          </p:nvPr>
        </p:nvSpPr>
        <p:spPr/>
        <p:txBody>
          <a:bodyPr/>
          <a:lstStyle/>
          <a:p>
            <a:endParaRPr lang="nl-NL" dirty="0"/>
          </a:p>
        </p:txBody>
      </p:sp>
      <p:sp>
        <p:nvSpPr>
          <p:cNvPr id="5" name="Tijdelijke aanduiding voor voettekst 4">
            <a:extLst>
              <a:ext uri="{FF2B5EF4-FFF2-40B4-BE49-F238E27FC236}">
                <a16:creationId xmlns:a16="http://schemas.microsoft.com/office/drawing/2014/main" id="{1E44D466-EB1B-F66B-84B6-EE418AD62D24}"/>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771202D2-3C36-06F0-3BF8-912DA24F2808}"/>
              </a:ext>
            </a:extLst>
          </p:cNvPr>
          <p:cNvSpPr>
            <a:spLocks noGrp="1"/>
          </p:cNvSpPr>
          <p:nvPr>
            <p:ph type="sldNum" sz="quarter" idx="12"/>
          </p:nvPr>
        </p:nvSpPr>
        <p:spPr/>
        <p:txBody>
          <a:bodyPr/>
          <a:lstStyle/>
          <a:p>
            <a:fld id="{10A0A6AF-03C5-477E-939A-E28F7E7F05EA}" type="slidenum">
              <a:rPr lang="nl-NL" smtClean="0"/>
              <a:pPr/>
              <a:t>5</a:t>
            </a:fld>
            <a:endParaRPr lang="nl-NL" dirty="0"/>
          </a:p>
        </p:txBody>
      </p:sp>
    </p:spTree>
    <p:extLst>
      <p:ext uri="{BB962C8B-B14F-4D97-AF65-F5344CB8AC3E}">
        <p14:creationId xmlns:p14="http://schemas.microsoft.com/office/powerpoint/2010/main" val="2525030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DAE05CAB-116F-02EC-6A3F-6AEE00C6D683}"/>
              </a:ext>
            </a:extLst>
          </p:cNvPr>
          <p:cNvSpPr>
            <a:spLocks noGrp="1"/>
          </p:cNvSpPr>
          <p:nvPr>
            <p:ph idx="1"/>
          </p:nvPr>
        </p:nvSpPr>
        <p:spPr/>
        <p:txBody>
          <a:bodyPr/>
          <a:lstStyle/>
          <a:p>
            <a:r>
              <a:rPr lang="nl-NL" dirty="0"/>
              <a:t>2024: sprintsessies met ervaringsdeskundigen op alle 7 domeinen.</a:t>
            </a:r>
          </a:p>
          <a:p>
            <a:r>
              <a:rPr lang="nl-NL" dirty="0"/>
              <a:t>Vanuit </a:t>
            </a:r>
            <a:r>
              <a:rPr lang="nl-NL" dirty="0" err="1"/>
              <a:t>IenW</a:t>
            </a:r>
            <a:r>
              <a:rPr lang="nl-NL" dirty="0"/>
              <a:t> in eerste instantie alleen toegankelijkheid openbaar vervoer, later ook fiets aangehaakt.</a:t>
            </a:r>
          </a:p>
          <a:p>
            <a:r>
              <a:rPr lang="nl-NL" dirty="0"/>
              <a:t>Juli 2025 Kabinet presenteert Werkagenda 2025-2030.</a:t>
            </a:r>
          </a:p>
        </p:txBody>
      </p:sp>
      <p:sp>
        <p:nvSpPr>
          <p:cNvPr id="3" name="Titel 2">
            <a:extLst>
              <a:ext uri="{FF2B5EF4-FFF2-40B4-BE49-F238E27FC236}">
                <a16:creationId xmlns:a16="http://schemas.microsoft.com/office/drawing/2014/main" id="{A14D9DAB-D6D4-CD78-2C85-DEC20995A287}"/>
              </a:ext>
            </a:extLst>
          </p:cNvPr>
          <p:cNvSpPr>
            <a:spLocks noGrp="1"/>
          </p:cNvSpPr>
          <p:nvPr>
            <p:ph type="title"/>
          </p:nvPr>
        </p:nvSpPr>
        <p:spPr/>
        <p:txBody>
          <a:bodyPr/>
          <a:lstStyle/>
          <a:p>
            <a:r>
              <a:rPr lang="nl-NL" dirty="0"/>
              <a:t>2025: Interdepartementale werkagenda</a:t>
            </a:r>
          </a:p>
        </p:txBody>
      </p:sp>
      <p:sp>
        <p:nvSpPr>
          <p:cNvPr id="4" name="Tijdelijke aanduiding voor datum 3">
            <a:extLst>
              <a:ext uri="{FF2B5EF4-FFF2-40B4-BE49-F238E27FC236}">
                <a16:creationId xmlns:a16="http://schemas.microsoft.com/office/drawing/2014/main" id="{CB59FA8E-1746-C6CC-C5C1-C8DA5556FD5A}"/>
              </a:ext>
            </a:extLst>
          </p:cNvPr>
          <p:cNvSpPr>
            <a:spLocks noGrp="1"/>
          </p:cNvSpPr>
          <p:nvPr>
            <p:ph type="dt" sz="half" idx="10"/>
          </p:nvPr>
        </p:nvSpPr>
        <p:spPr/>
        <p:txBody>
          <a:bodyPr/>
          <a:lstStyle/>
          <a:p>
            <a:endParaRPr lang="nl-NL" dirty="0"/>
          </a:p>
        </p:txBody>
      </p:sp>
      <p:sp>
        <p:nvSpPr>
          <p:cNvPr id="5" name="Tijdelijke aanduiding voor voettekst 4">
            <a:extLst>
              <a:ext uri="{FF2B5EF4-FFF2-40B4-BE49-F238E27FC236}">
                <a16:creationId xmlns:a16="http://schemas.microsoft.com/office/drawing/2014/main" id="{46D9DCE8-0C37-ACF3-6B93-BC28CDE01CD1}"/>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2350F7BC-7DFD-5BDD-A3C9-E9786F56A476}"/>
              </a:ext>
            </a:extLst>
          </p:cNvPr>
          <p:cNvSpPr>
            <a:spLocks noGrp="1"/>
          </p:cNvSpPr>
          <p:nvPr>
            <p:ph type="sldNum" sz="quarter" idx="12"/>
          </p:nvPr>
        </p:nvSpPr>
        <p:spPr/>
        <p:txBody>
          <a:bodyPr/>
          <a:lstStyle/>
          <a:p>
            <a:fld id="{10A0A6AF-03C5-477E-939A-E28F7E7F05EA}" type="slidenum">
              <a:rPr lang="nl-NL" smtClean="0"/>
              <a:pPr/>
              <a:t>6</a:t>
            </a:fld>
            <a:endParaRPr lang="nl-NL" dirty="0"/>
          </a:p>
        </p:txBody>
      </p:sp>
    </p:spTree>
    <p:extLst>
      <p:ext uri="{BB962C8B-B14F-4D97-AF65-F5344CB8AC3E}">
        <p14:creationId xmlns:p14="http://schemas.microsoft.com/office/powerpoint/2010/main" val="2311666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38F636B7-B5DC-5563-5F43-E67A1EAD61CC}"/>
              </a:ext>
            </a:extLst>
          </p:cNvPr>
          <p:cNvSpPr>
            <a:spLocks noGrp="1"/>
          </p:cNvSpPr>
          <p:nvPr>
            <p:ph idx="1"/>
          </p:nvPr>
        </p:nvSpPr>
        <p:spPr/>
        <p:txBody>
          <a:bodyPr>
            <a:normAutofit fontScale="77500" lnSpcReduction="20000"/>
          </a:bodyPr>
          <a:lstStyle/>
          <a:p>
            <a:pPr marL="342900" lvl="0" indent="-342900">
              <a:lnSpc>
                <a:spcPct val="107000"/>
              </a:lnSpc>
              <a:buFont typeface="Symbol" panose="05050102010706020507" pitchFamily="18" charset="2"/>
              <a:buChar char=""/>
            </a:pPr>
            <a:r>
              <a:rPr lang="nl-NL" sz="2400" kern="100" dirty="0">
                <a:effectLst/>
                <a:latin typeface="Verdana" panose="020B0604030504040204" pitchFamily="34" charset="0"/>
                <a:ea typeface="Calibri" panose="020F0502020204030204" pitchFamily="34" charset="0"/>
                <a:cs typeface="Times New Roman" panose="02020603050405020304" pitchFamily="18" charset="0"/>
              </a:rPr>
              <a:t>Nog veel uitdagingen.</a:t>
            </a:r>
          </a:p>
          <a:p>
            <a:pPr marL="342900" lvl="0" indent="-342900">
              <a:lnSpc>
                <a:spcPct val="107000"/>
              </a:lnSpc>
              <a:spcAft>
                <a:spcPts val="800"/>
              </a:spcAft>
              <a:buFont typeface="Symbol" panose="05050102010706020507" pitchFamily="18" charset="2"/>
              <a:buChar char=""/>
            </a:pPr>
            <a:r>
              <a:rPr lang="nl-NL" sz="2400" kern="100" dirty="0">
                <a:effectLst/>
                <a:latin typeface="Verdana" panose="020B0604030504040204" pitchFamily="34" charset="0"/>
                <a:ea typeface="Calibri" panose="020F0502020204030204" pitchFamily="34" charset="0"/>
                <a:cs typeface="Times New Roman" panose="02020603050405020304" pitchFamily="18" charset="0"/>
              </a:rPr>
              <a:t>Uitgangspunt: fietsers en wandelaars kunnen zonder obstakels van A naar B. </a:t>
            </a:r>
          </a:p>
          <a:p>
            <a:pPr marL="342900" lvl="0" indent="-342900">
              <a:lnSpc>
                <a:spcPct val="107000"/>
              </a:lnSpc>
              <a:spcAft>
                <a:spcPts val="800"/>
              </a:spcAft>
              <a:buFont typeface="Symbol" panose="05050102010706020507" pitchFamily="18" charset="2"/>
              <a:buChar char=""/>
            </a:pPr>
            <a:r>
              <a:rPr lang="nl-NL" sz="2400" kern="100" dirty="0">
                <a:effectLst/>
                <a:latin typeface="Verdana" panose="020B0604030504040204" pitchFamily="34" charset="0"/>
                <a:ea typeface="Calibri" panose="020F0502020204030204" pitchFamily="34" charset="0"/>
                <a:cs typeface="Times New Roman" panose="02020603050405020304" pitchFamily="18" charset="0"/>
              </a:rPr>
              <a:t>Nu vaak niet mogelijk: slecht onderhoud, obstakels op voet- en fietspaden. Maar ook het niet kunnen krijgen van een fiets via de WMO (maar wel een </a:t>
            </a:r>
            <a:r>
              <a:rPr lang="nl-NL" sz="2400" kern="100" dirty="0" err="1">
                <a:effectLst/>
                <a:latin typeface="Verdana" panose="020B0604030504040204" pitchFamily="34" charset="0"/>
                <a:ea typeface="Calibri" panose="020F0502020204030204" pitchFamily="34" charset="0"/>
                <a:cs typeface="Times New Roman" panose="02020603050405020304" pitchFamily="18" charset="0"/>
              </a:rPr>
              <a:t>scootmobiel</a:t>
            </a:r>
            <a:r>
              <a:rPr lang="nl-NL" sz="2400" kern="100" dirty="0">
                <a:effectLst/>
                <a:latin typeface="Verdana" panose="020B0604030504040204" pitchFamily="34" charset="0"/>
                <a:ea typeface="Calibri" panose="020F0502020204030204" pitchFamily="34" charset="0"/>
                <a:cs typeface="Times New Roman" panose="02020603050405020304" pitchFamily="18" charset="0"/>
              </a:rPr>
              <a:t>).</a:t>
            </a:r>
          </a:p>
          <a:p>
            <a:pPr marL="342900" lvl="0" indent="-342900">
              <a:lnSpc>
                <a:spcPct val="107000"/>
              </a:lnSpc>
              <a:spcAft>
                <a:spcPts val="800"/>
              </a:spcAft>
              <a:buFont typeface="Symbol" panose="05050102010706020507" pitchFamily="18" charset="2"/>
              <a:buChar char=""/>
            </a:pPr>
            <a:r>
              <a:rPr lang="nl-NL" kern="100" dirty="0">
                <a:latin typeface="Verdana" panose="020B0604030504040204" pitchFamily="34" charset="0"/>
                <a:ea typeface="Calibri" panose="020F0502020204030204" pitchFamily="34" charset="0"/>
                <a:cs typeface="Times New Roman" panose="02020603050405020304" pitchFamily="18" charset="0"/>
              </a:rPr>
              <a:t>In werkagenda:  </a:t>
            </a:r>
          </a:p>
          <a:p>
            <a:pPr marL="342900" lvl="0" indent="-342900">
              <a:lnSpc>
                <a:spcPct val="107000"/>
              </a:lnSpc>
              <a:spcAft>
                <a:spcPts val="800"/>
              </a:spcAft>
              <a:buFont typeface="Symbol" panose="05050102010706020507" pitchFamily="18" charset="2"/>
              <a:buChar char=""/>
            </a:pPr>
            <a:r>
              <a:rPr lang="nl-NL" kern="100" dirty="0" err="1">
                <a:latin typeface="Verdana" panose="020B0604030504040204" pitchFamily="34" charset="0"/>
                <a:ea typeface="Calibri" panose="020F0502020204030204" pitchFamily="34" charset="0"/>
                <a:cs typeface="Times New Roman" panose="02020603050405020304" pitchFamily="18" charset="0"/>
              </a:rPr>
              <a:t>IenW</a:t>
            </a:r>
            <a:r>
              <a:rPr lang="nl-NL" kern="100" dirty="0">
                <a:latin typeface="Verdana" panose="020B0604030504040204" pitchFamily="34" charset="0"/>
                <a:ea typeface="Calibri" panose="020F0502020204030204" pitchFamily="34" charset="0"/>
                <a:cs typeface="Times New Roman" panose="02020603050405020304" pitchFamily="18" charset="0"/>
              </a:rPr>
              <a:t> en gemeenten onderzoeken of we kunnen zorgen voor duidelijke afspraken over ontheffingsstickers voor aangepaste fietsen.</a:t>
            </a:r>
          </a:p>
          <a:p>
            <a:pPr marL="342900" lvl="0" indent="-342900">
              <a:lnSpc>
                <a:spcPct val="107000"/>
              </a:lnSpc>
              <a:spcAft>
                <a:spcPts val="800"/>
              </a:spcAft>
              <a:buFont typeface="Symbol" panose="05050102010706020507" pitchFamily="18" charset="2"/>
              <a:buChar char=""/>
            </a:pPr>
            <a:r>
              <a:rPr lang="nl-NL" kern="100" dirty="0">
                <a:latin typeface="Verdana" panose="020B0604030504040204" pitchFamily="34" charset="0"/>
                <a:ea typeface="Calibri" panose="020F0502020204030204" pitchFamily="34" charset="0"/>
                <a:cs typeface="Times New Roman" panose="02020603050405020304" pitchFamily="18" charset="0"/>
              </a:rPr>
              <a:t>Onderzoek of in de ontwerprichtlijnen voor fietsinfrastructuur nog extra voorschriften nodig en mogelijk zijn om de toegankelijkheid voor mensen met een beperking te verbeteren.</a:t>
            </a:r>
          </a:p>
          <a:p>
            <a:pPr marL="342900" lvl="0" indent="-342900">
              <a:lnSpc>
                <a:spcPct val="107000"/>
              </a:lnSpc>
              <a:spcAft>
                <a:spcPts val="800"/>
              </a:spcAft>
              <a:buFont typeface="Symbol" panose="05050102010706020507" pitchFamily="18" charset="2"/>
              <a:buChar char=""/>
            </a:pPr>
            <a:endParaRPr lang="nl-NL" sz="2400" kern="100" dirty="0">
              <a:effectLst/>
              <a:latin typeface="Verdana" panose="020B0604030504040204" pitchFamily="34" charset="0"/>
              <a:ea typeface="Calibri" panose="020F0502020204030204" pitchFamily="34" charset="0"/>
              <a:cs typeface="Times New Roman" panose="02020603050405020304" pitchFamily="18" charset="0"/>
            </a:endParaRPr>
          </a:p>
          <a:p>
            <a:endParaRPr lang="nl-NL" dirty="0"/>
          </a:p>
        </p:txBody>
      </p:sp>
      <p:sp>
        <p:nvSpPr>
          <p:cNvPr id="3" name="Titel 2">
            <a:extLst>
              <a:ext uri="{FF2B5EF4-FFF2-40B4-BE49-F238E27FC236}">
                <a16:creationId xmlns:a16="http://schemas.microsoft.com/office/drawing/2014/main" id="{2686200B-6294-594E-8A30-FB9DEDE8530F}"/>
              </a:ext>
            </a:extLst>
          </p:cNvPr>
          <p:cNvSpPr>
            <a:spLocks noGrp="1"/>
          </p:cNvSpPr>
          <p:nvPr>
            <p:ph type="title"/>
          </p:nvPr>
        </p:nvSpPr>
        <p:spPr/>
        <p:txBody>
          <a:bodyPr/>
          <a:lstStyle/>
          <a:p>
            <a:r>
              <a:rPr lang="nl-NL" dirty="0"/>
              <a:t>Actieve Mobiliteit</a:t>
            </a:r>
          </a:p>
        </p:txBody>
      </p:sp>
      <p:sp>
        <p:nvSpPr>
          <p:cNvPr id="4" name="Tijdelijke aanduiding voor datum 3">
            <a:extLst>
              <a:ext uri="{FF2B5EF4-FFF2-40B4-BE49-F238E27FC236}">
                <a16:creationId xmlns:a16="http://schemas.microsoft.com/office/drawing/2014/main" id="{460920F3-4AE9-A954-63A0-2CBBA07F4F6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FFFFFF">
                  <a:lumMod val="65000"/>
                </a:srgbClr>
              </a:solidFill>
              <a:effectLst/>
              <a:uLnTx/>
              <a:uFillTx/>
              <a:latin typeface="Verdana"/>
              <a:ea typeface="+mn-ea"/>
              <a:cs typeface="+mn-cs"/>
            </a:endParaRPr>
          </a:p>
        </p:txBody>
      </p:sp>
      <p:sp>
        <p:nvSpPr>
          <p:cNvPr id="5" name="Tijdelijke aanduiding voor voettekst 4">
            <a:extLst>
              <a:ext uri="{FF2B5EF4-FFF2-40B4-BE49-F238E27FC236}">
                <a16:creationId xmlns:a16="http://schemas.microsoft.com/office/drawing/2014/main" id="{5CFC7522-981E-11D6-8FFD-7D3379A6119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FFFFFF">
                  <a:lumMod val="65000"/>
                </a:srgbClr>
              </a:solidFill>
              <a:effectLst/>
              <a:uLnTx/>
              <a:uFillTx/>
              <a:latin typeface="Verdana"/>
              <a:ea typeface="+mn-ea"/>
              <a:cs typeface="+mn-cs"/>
            </a:endParaRPr>
          </a:p>
        </p:txBody>
      </p:sp>
      <p:sp>
        <p:nvSpPr>
          <p:cNvPr id="6" name="Tijdelijke aanduiding voor dianummer 5">
            <a:extLst>
              <a:ext uri="{FF2B5EF4-FFF2-40B4-BE49-F238E27FC236}">
                <a16:creationId xmlns:a16="http://schemas.microsoft.com/office/drawing/2014/main" id="{9EF50405-C3E1-80D1-800C-1AF5EEA8F8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rgbClr val="FFFFFF">
                    <a:lumMod val="65000"/>
                  </a:srgbClr>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050" b="0" i="0" u="none" strike="noStrike" kern="1200" cap="none" spc="0" normalizeH="0" baseline="0" noProof="0" dirty="0">
              <a:ln>
                <a:noFill/>
              </a:ln>
              <a:solidFill>
                <a:srgbClr val="FFFFFF">
                  <a:lumMod val="65000"/>
                </a:srgbClr>
              </a:solidFill>
              <a:effectLst/>
              <a:uLnTx/>
              <a:uFillTx/>
              <a:latin typeface="Verdana"/>
              <a:ea typeface="+mn-ea"/>
              <a:cs typeface="+mn-cs"/>
            </a:endParaRPr>
          </a:p>
        </p:txBody>
      </p:sp>
    </p:spTree>
    <p:extLst>
      <p:ext uri="{BB962C8B-B14F-4D97-AF65-F5344CB8AC3E}">
        <p14:creationId xmlns:p14="http://schemas.microsoft.com/office/powerpoint/2010/main" val="1273222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AFF30C-C42B-C0BC-2D0F-4308DDDBA7CB}"/>
              </a:ext>
            </a:extLst>
          </p:cNvPr>
          <p:cNvSpPr>
            <a:spLocks noGrp="1"/>
          </p:cNvSpPr>
          <p:nvPr>
            <p:ph idx="1"/>
          </p:nvPr>
        </p:nvSpPr>
        <p:spPr/>
        <p:txBody>
          <a:bodyPr/>
          <a:lstStyle/>
          <a:p>
            <a:endParaRPr lang="nl-NL"/>
          </a:p>
        </p:txBody>
      </p:sp>
      <p:sp>
        <p:nvSpPr>
          <p:cNvPr id="3" name="Title 2">
            <a:extLst>
              <a:ext uri="{FF2B5EF4-FFF2-40B4-BE49-F238E27FC236}">
                <a16:creationId xmlns:a16="http://schemas.microsoft.com/office/drawing/2014/main" id="{377D8C5A-DF51-86F3-CFA8-B081E2214C6B}"/>
              </a:ext>
            </a:extLst>
          </p:cNvPr>
          <p:cNvSpPr>
            <a:spLocks noGrp="1"/>
          </p:cNvSpPr>
          <p:nvPr>
            <p:ph type="title"/>
          </p:nvPr>
        </p:nvSpPr>
        <p:spPr/>
        <p:txBody>
          <a:bodyPr/>
          <a:lstStyle/>
          <a:p>
            <a:endParaRPr lang="nl-NL"/>
          </a:p>
        </p:txBody>
      </p:sp>
      <p:sp>
        <p:nvSpPr>
          <p:cNvPr id="4" name="Date Placeholder 3">
            <a:extLst>
              <a:ext uri="{FF2B5EF4-FFF2-40B4-BE49-F238E27FC236}">
                <a16:creationId xmlns:a16="http://schemas.microsoft.com/office/drawing/2014/main" id="{1088F74A-6B3D-7938-95BC-E7E8ED425D55}"/>
              </a:ext>
            </a:extLst>
          </p:cNvPr>
          <p:cNvSpPr>
            <a:spLocks noGrp="1"/>
          </p:cNvSpPr>
          <p:nvPr>
            <p:ph type="dt" sz="half" idx="10"/>
          </p:nvPr>
        </p:nvSpPr>
        <p:spPr/>
        <p:txBody>
          <a:bodyPr/>
          <a:lstStyle/>
          <a:p>
            <a:endParaRPr lang="nl-NL" dirty="0"/>
          </a:p>
        </p:txBody>
      </p:sp>
      <p:sp>
        <p:nvSpPr>
          <p:cNvPr id="5" name="Footer Placeholder 4">
            <a:extLst>
              <a:ext uri="{FF2B5EF4-FFF2-40B4-BE49-F238E27FC236}">
                <a16:creationId xmlns:a16="http://schemas.microsoft.com/office/drawing/2014/main" id="{245E7260-A48D-233E-1062-BFA1CDE46EE7}"/>
              </a:ext>
            </a:extLst>
          </p:cNvPr>
          <p:cNvSpPr>
            <a:spLocks noGrp="1"/>
          </p:cNvSpPr>
          <p:nvPr>
            <p:ph type="ftr" sz="quarter" idx="11"/>
          </p:nvPr>
        </p:nvSpPr>
        <p:spPr/>
        <p:txBody>
          <a:bodyPr/>
          <a:lstStyle/>
          <a:p>
            <a:endParaRPr lang="nl-NL" dirty="0"/>
          </a:p>
        </p:txBody>
      </p:sp>
      <p:sp>
        <p:nvSpPr>
          <p:cNvPr id="6" name="Slide Number Placeholder 5">
            <a:extLst>
              <a:ext uri="{FF2B5EF4-FFF2-40B4-BE49-F238E27FC236}">
                <a16:creationId xmlns:a16="http://schemas.microsoft.com/office/drawing/2014/main" id="{51BA32A4-7CBE-8E2D-6630-A8A938733708}"/>
              </a:ext>
            </a:extLst>
          </p:cNvPr>
          <p:cNvSpPr>
            <a:spLocks noGrp="1"/>
          </p:cNvSpPr>
          <p:nvPr>
            <p:ph type="sldNum" sz="quarter" idx="12"/>
          </p:nvPr>
        </p:nvSpPr>
        <p:spPr/>
        <p:txBody>
          <a:bodyPr/>
          <a:lstStyle/>
          <a:p>
            <a:fld id="{10A0A6AF-03C5-477E-939A-E28F7E7F05EA}" type="slidenum">
              <a:rPr lang="nl-NL" smtClean="0"/>
              <a:pPr/>
              <a:t>8</a:t>
            </a:fld>
            <a:endParaRPr lang="nl-NL" dirty="0"/>
          </a:p>
        </p:txBody>
      </p:sp>
      <p:pic>
        <p:nvPicPr>
          <p:cNvPr id="8" name="Picture 7">
            <a:extLst>
              <a:ext uri="{FF2B5EF4-FFF2-40B4-BE49-F238E27FC236}">
                <a16:creationId xmlns:a16="http://schemas.microsoft.com/office/drawing/2014/main" id="{2D580953-C7A1-1E42-FA4B-9B50CA2694DC}"/>
              </a:ext>
            </a:extLst>
          </p:cNvPr>
          <p:cNvPicPr>
            <a:picLocks noChangeAspect="1"/>
          </p:cNvPicPr>
          <p:nvPr/>
        </p:nvPicPr>
        <p:blipFill>
          <a:blip r:embed="rId2"/>
          <a:stretch>
            <a:fillRect/>
          </a:stretch>
        </p:blipFill>
        <p:spPr>
          <a:xfrm>
            <a:off x="77491" y="27709"/>
            <a:ext cx="12192000" cy="6830291"/>
          </a:xfrm>
          <a:prstGeom prst="rect">
            <a:avLst/>
          </a:prstGeom>
        </p:spPr>
      </p:pic>
      <p:sp>
        <p:nvSpPr>
          <p:cNvPr id="7" name="Tijdelijke aanduiding voor inhoud 5">
            <a:extLst>
              <a:ext uri="{FF2B5EF4-FFF2-40B4-BE49-F238E27FC236}">
                <a16:creationId xmlns:a16="http://schemas.microsoft.com/office/drawing/2014/main" id="{F330D715-3B24-BE27-8974-56FC93398D60}"/>
              </a:ext>
            </a:extLst>
          </p:cNvPr>
          <p:cNvSpPr txBox="1">
            <a:spLocks/>
          </p:cNvSpPr>
          <p:nvPr/>
        </p:nvSpPr>
        <p:spPr>
          <a:xfrm>
            <a:off x="-150490" y="5162419"/>
            <a:ext cx="7326205" cy="1235225"/>
          </a:xfrm>
          <a:prstGeom prst="rect">
            <a:avLst/>
          </a:prstGeom>
        </p:spPr>
        <p:txBody>
          <a:bodyPr vert="horz" lIns="91440" tIns="45720" rIns="91440" bIns="45720" numCol="1" spcCol="468000" rtlCol="0">
            <a:normAutofit/>
          </a:bodyPr>
          <a:lstStyle>
            <a:lvl1pPr marL="316800" indent="-316800" algn="l" defTabSz="914400" rtl="0" eaLnBrk="1" latinLnBrk="0" hangingPunct="1">
              <a:lnSpc>
                <a:spcPct val="90000"/>
              </a:lnSpc>
              <a:spcBef>
                <a:spcPts val="1200"/>
              </a:spcBef>
              <a:buClr>
                <a:schemeClr val="tx2"/>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tx2"/>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tx2"/>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tx2"/>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tx2"/>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a:lstStyle>
          <a:p>
            <a:pPr lvl="1">
              <a:lnSpc>
                <a:spcPct val="150000"/>
              </a:lnSpc>
            </a:pPr>
            <a:r>
              <a:rPr lang="nl-NL" b="1" dirty="0">
                <a:latin typeface="Lato" panose="020F0502020204030203" pitchFamily="34" charset="0"/>
                <a:cs typeface="Times New Roman" panose="02020603050405020304" pitchFamily="18" charset="0"/>
              </a:rPr>
              <a:t>Onderzoek uitgevoerd door Goudappel.</a:t>
            </a:r>
          </a:p>
          <a:p>
            <a:pPr lvl="1">
              <a:lnSpc>
                <a:spcPct val="150000"/>
              </a:lnSpc>
            </a:pPr>
            <a:r>
              <a:rPr lang="nl-NL" b="1" dirty="0">
                <a:latin typeface="Lato" panose="020F0502020204030203" pitchFamily="34" charset="0"/>
                <a:cs typeface="Times New Roman" panose="02020603050405020304" pitchFamily="18" charset="0"/>
              </a:rPr>
              <a:t>Te downloaden op: www.tourdeforce.nl/fietsparkeren</a:t>
            </a:r>
          </a:p>
          <a:p>
            <a:pPr marL="342900" indent="-342900">
              <a:buFont typeface="Arial" panose="020B0604020202020204" pitchFamily="34" charset="0"/>
              <a:buChar char="•"/>
            </a:pPr>
            <a:endParaRPr lang="nl-NL" dirty="0"/>
          </a:p>
        </p:txBody>
      </p:sp>
    </p:spTree>
    <p:extLst>
      <p:ext uri="{BB962C8B-B14F-4D97-AF65-F5344CB8AC3E}">
        <p14:creationId xmlns:p14="http://schemas.microsoft.com/office/powerpoint/2010/main" val="264139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470F0-72E1-EEAE-F05F-5608D2409F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2D3E1FB-68E6-8741-35BC-E31D2124FB9F}"/>
              </a:ext>
            </a:extLst>
          </p:cNvPr>
          <p:cNvSpPr>
            <a:spLocks noGrp="1"/>
          </p:cNvSpPr>
          <p:nvPr>
            <p:ph type="title"/>
          </p:nvPr>
        </p:nvSpPr>
        <p:spPr>
          <a:xfrm>
            <a:off x="150725" y="708552"/>
            <a:ext cx="11947490" cy="883711"/>
          </a:xfrm>
        </p:spPr>
        <p:txBody>
          <a:bodyPr/>
          <a:lstStyle/>
          <a:p>
            <a:r>
              <a:rPr lang="nl-NL" dirty="0"/>
              <a:t>Begrippen</a:t>
            </a:r>
          </a:p>
        </p:txBody>
      </p:sp>
      <p:sp>
        <p:nvSpPr>
          <p:cNvPr id="5" name="Tijdelijke aanduiding voor dianummer 4">
            <a:extLst>
              <a:ext uri="{FF2B5EF4-FFF2-40B4-BE49-F238E27FC236}">
                <a16:creationId xmlns:a16="http://schemas.microsoft.com/office/drawing/2014/main" id="{3E13DFCA-31D9-6FA7-D5BE-B50F8CE8E1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B5DC5B-6873-43DB-ADC7-B15ACCE0DFDB}" type="slidenum">
              <a:rPr kumimoji="0" lang="nl-NL" sz="1000" b="0" i="0" u="none" strike="noStrike" kern="1200" cap="none" spc="0" normalizeH="0" baseline="0" noProof="0" smtClean="0">
                <a:ln>
                  <a:noFill/>
                </a:ln>
                <a:solidFill>
                  <a:srgbClr val="FFFFFF">
                    <a:lumMod val="50000"/>
                  </a:srgbClr>
                </a:solidFill>
                <a:effectLst/>
                <a:uLnTx/>
                <a:uFillTx/>
                <a:latin typeface="Lato Light" panose="020F05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000" b="0" i="0" u="none" strike="noStrike" kern="1200" cap="none" spc="0" normalizeH="0" baseline="0" noProof="0" dirty="0">
              <a:ln>
                <a:noFill/>
              </a:ln>
              <a:solidFill>
                <a:srgbClr val="FFFFFF">
                  <a:lumMod val="50000"/>
                </a:srgbClr>
              </a:solidFill>
              <a:effectLst/>
              <a:uLnTx/>
              <a:uFillTx/>
              <a:latin typeface="Lato Light" panose="020F0502020204030203" pitchFamily="34" charset="0"/>
              <a:ea typeface="+mn-ea"/>
              <a:cs typeface="+mn-cs"/>
            </a:endParaRPr>
          </a:p>
        </p:txBody>
      </p:sp>
      <p:sp>
        <p:nvSpPr>
          <p:cNvPr id="6" name="Tijdelijke aanduiding voor inhoud 5">
            <a:extLst>
              <a:ext uri="{FF2B5EF4-FFF2-40B4-BE49-F238E27FC236}">
                <a16:creationId xmlns:a16="http://schemas.microsoft.com/office/drawing/2014/main" id="{5F4D7D72-4D4D-7658-4B88-28D5B02AC8E1}"/>
              </a:ext>
            </a:extLst>
          </p:cNvPr>
          <p:cNvSpPr>
            <a:spLocks noGrp="1"/>
          </p:cNvSpPr>
          <p:nvPr>
            <p:ph idx="1"/>
          </p:nvPr>
        </p:nvSpPr>
        <p:spPr>
          <a:xfrm>
            <a:off x="515937" y="2342602"/>
            <a:ext cx="9870709" cy="3805586"/>
          </a:xfrm>
        </p:spPr>
        <p:txBody>
          <a:bodyPr/>
          <a:lstStyle/>
          <a:p>
            <a:pPr lvl="1">
              <a:lnSpc>
                <a:spcPct val="150000"/>
              </a:lnSpc>
            </a:pPr>
            <a:r>
              <a:rPr lang="nl-NL" sz="2000" b="1" dirty="0">
                <a:latin typeface="Lato" panose="020F0502020204030203" pitchFamily="34" charset="0"/>
                <a:cs typeface="Times New Roman" panose="02020603050405020304" pitchFamily="18" charset="0"/>
              </a:rPr>
              <a:t>Fietsverbod: een verbod voor het rijden met een fiets.</a:t>
            </a:r>
          </a:p>
          <a:p>
            <a:pPr lvl="1">
              <a:lnSpc>
                <a:spcPct val="150000"/>
              </a:lnSpc>
            </a:pPr>
            <a:r>
              <a:rPr lang="nl-NL" sz="2000" b="1" dirty="0">
                <a:latin typeface="Lato" panose="020F0502020204030203" pitchFamily="34" charset="0"/>
                <a:cs typeface="Times New Roman" panose="02020603050405020304" pitchFamily="18" charset="0"/>
              </a:rPr>
              <a:t>Fietsparkeerverbod: een verbod op het parkeren van een fiets</a:t>
            </a:r>
          </a:p>
          <a:p>
            <a:pPr lvl="1">
              <a:lnSpc>
                <a:spcPct val="150000"/>
              </a:lnSpc>
            </a:pPr>
            <a:r>
              <a:rPr lang="nl-NL" sz="2000" b="1" dirty="0">
                <a:latin typeface="Lato" panose="020F0502020204030203" pitchFamily="34" charset="0"/>
                <a:cs typeface="Times New Roman" panose="02020603050405020304" pitchFamily="18" charset="0"/>
              </a:rPr>
              <a:t>Fietsontheffing: Een vrijstelling of ontheffing op het verbod op fiets/fietsparkeren in een bepaald gebied</a:t>
            </a:r>
          </a:p>
          <a:p>
            <a:pPr marL="342900" indent="-342900">
              <a:buFont typeface="Arial" panose="020B0604020202020204" pitchFamily="34" charset="0"/>
              <a:buChar char="•"/>
            </a:pPr>
            <a:endParaRPr lang="nl-NL" dirty="0"/>
          </a:p>
        </p:txBody>
      </p:sp>
    </p:spTree>
    <p:extLst>
      <p:ext uri="{BB962C8B-B14F-4D97-AF65-F5344CB8AC3E}">
        <p14:creationId xmlns:p14="http://schemas.microsoft.com/office/powerpoint/2010/main" val="370539996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7A54D-BFF0-FCF9-53BE-3026EE500193}"/>
              </a:ext>
            </a:extLst>
          </p:cNvPr>
          <p:cNvSpPr>
            <a:spLocks noGrp="1"/>
          </p:cNvSpPr>
          <p:nvPr>
            <p:ph type="title"/>
          </p:nvPr>
        </p:nvSpPr>
        <p:spPr/>
        <p:txBody>
          <a:bodyPr/>
          <a:lstStyle/>
          <a:p>
            <a:endParaRPr lang="nl-NL"/>
          </a:p>
        </p:txBody>
      </p:sp>
      <p:sp>
        <p:nvSpPr>
          <p:cNvPr id="3" name="Date Placeholder 2">
            <a:extLst>
              <a:ext uri="{FF2B5EF4-FFF2-40B4-BE49-F238E27FC236}">
                <a16:creationId xmlns:a16="http://schemas.microsoft.com/office/drawing/2014/main" id="{B4C40541-429E-A30F-73C4-C9C3B21FB80A}"/>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93523D9A-F83C-C025-845E-2D55C8C60A2F}"/>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846C5CE9-DF78-3C75-A3EC-7DA81B5001BA}"/>
              </a:ext>
            </a:extLst>
          </p:cNvPr>
          <p:cNvSpPr>
            <a:spLocks noGrp="1"/>
          </p:cNvSpPr>
          <p:nvPr>
            <p:ph type="sldNum" sz="quarter" idx="12"/>
          </p:nvPr>
        </p:nvSpPr>
        <p:spPr/>
        <p:txBody>
          <a:bodyPr/>
          <a:lstStyle/>
          <a:p>
            <a:fld id="{D7B5DC5B-6873-43DB-ADC7-B15ACCE0DFDB}" type="slidenum">
              <a:rPr lang="nl-NL" smtClean="0"/>
              <a:pPr/>
              <a:t>10</a:t>
            </a:fld>
            <a:endParaRPr lang="nl-NL" dirty="0"/>
          </a:p>
        </p:txBody>
      </p:sp>
      <p:pic>
        <p:nvPicPr>
          <p:cNvPr id="8" name="Content Placeholder 7">
            <a:extLst>
              <a:ext uri="{FF2B5EF4-FFF2-40B4-BE49-F238E27FC236}">
                <a16:creationId xmlns:a16="http://schemas.microsoft.com/office/drawing/2014/main" id="{3E56E683-E232-3FCD-A33B-26C35E517926}"/>
              </a:ext>
            </a:extLst>
          </p:cNvPr>
          <p:cNvPicPr>
            <a:picLocks noGrp="1" noChangeAspect="1"/>
          </p:cNvPicPr>
          <p:nvPr>
            <p:ph idx="1"/>
          </p:nvPr>
        </p:nvPicPr>
        <p:blipFill>
          <a:blip r:embed="rId2"/>
          <a:stretch>
            <a:fillRect/>
          </a:stretch>
        </p:blipFill>
        <p:spPr>
          <a:xfrm>
            <a:off x="1111828" y="0"/>
            <a:ext cx="9497291" cy="6825850"/>
          </a:xfrm>
          <a:prstGeom prst="rect">
            <a:avLst/>
          </a:prstGeom>
        </p:spPr>
      </p:pic>
    </p:spTree>
    <p:extLst>
      <p:ext uri="{BB962C8B-B14F-4D97-AF65-F5344CB8AC3E}">
        <p14:creationId xmlns:p14="http://schemas.microsoft.com/office/powerpoint/2010/main" val="426354582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9E9DA-0A26-1980-B50B-598E0AA0611A}"/>
              </a:ext>
            </a:extLst>
          </p:cNvPr>
          <p:cNvSpPr>
            <a:spLocks noGrp="1"/>
          </p:cNvSpPr>
          <p:nvPr>
            <p:ph type="title"/>
          </p:nvPr>
        </p:nvSpPr>
        <p:spPr/>
        <p:txBody>
          <a:bodyPr/>
          <a:lstStyle/>
          <a:p>
            <a:endParaRPr lang="nl-NL"/>
          </a:p>
        </p:txBody>
      </p:sp>
      <p:sp>
        <p:nvSpPr>
          <p:cNvPr id="3" name="Date Placeholder 2">
            <a:extLst>
              <a:ext uri="{FF2B5EF4-FFF2-40B4-BE49-F238E27FC236}">
                <a16:creationId xmlns:a16="http://schemas.microsoft.com/office/drawing/2014/main" id="{199555F2-DF3B-188A-75B8-52C79D7052DD}"/>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B4541251-9421-D38C-D59B-718AD0B039DD}"/>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B5AC04E7-FA84-C3F9-4627-2CEE819233A3}"/>
              </a:ext>
            </a:extLst>
          </p:cNvPr>
          <p:cNvSpPr>
            <a:spLocks noGrp="1"/>
          </p:cNvSpPr>
          <p:nvPr>
            <p:ph type="sldNum" sz="quarter" idx="12"/>
          </p:nvPr>
        </p:nvSpPr>
        <p:spPr/>
        <p:txBody>
          <a:bodyPr/>
          <a:lstStyle/>
          <a:p>
            <a:fld id="{D7B5DC5B-6873-43DB-ADC7-B15ACCE0DFDB}" type="slidenum">
              <a:rPr lang="nl-NL" smtClean="0"/>
              <a:pPr/>
              <a:t>11</a:t>
            </a:fld>
            <a:endParaRPr lang="nl-NL" dirty="0"/>
          </a:p>
        </p:txBody>
      </p:sp>
      <p:sp>
        <p:nvSpPr>
          <p:cNvPr id="6" name="Content Placeholder 5">
            <a:extLst>
              <a:ext uri="{FF2B5EF4-FFF2-40B4-BE49-F238E27FC236}">
                <a16:creationId xmlns:a16="http://schemas.microsoft.com/office/drawing/2014/main" id="{24941972-8EA4-0655-1365-5CA4EF794547}"/>
              </a:ext>
            </a:extLst>
          </p:cNvPr>
          <p:cNvSpPr>
            <a:spLocks noGrp="1"/>
          </p:cNvSpPr>
          <p:nvPr>
            <p:ph idx="1"/>
          </p:nvPr>
        </p:nvSpPr>
        <p:spPr/>
        <p:txBody>
          <a:bodyPr/>
          <a:lstStyle/>
          <a:p>
            <a:endParaRPr lang="nl-NL"/>
          </a:p>
        </p:txBody>
      </p:sp>
      <p:pic>
        <p:nvPicPr>
          <p:cNvPr id="8" name="Picture 7">
            <a:extLst>
              <a:ext uri="{FF2B5EF4-FFF2-40B4-BE49-F238E27FC236}">
                <a16:creationId xmlns:a16="http://schemas.microsoft.com/office/drawing/2014/main" id="{1989CD73-A222-B912-34AD-64691A83FC1E}"/>
              </a:ext>
            </a:extLst>
          </p:cNvPr>
          <p:cNvPicPr>
            <a:picLocks noChangeAspect="1"/>
          </p:cNvPicPr>
          <p:nvPr/>
        </p:nvPicPr>
        <p:blipFill>
          <a:blip r:embed="rId2"/>
          <a:stretch>
            <a:fillRect/>
          </a:stretch>
        </p:blipFill>
        <p:spPr>
          <a:xfrm>
            <a:off x="435817" y="0"/>
            <a:ext cx="10751586" cy="6722918"/>
          </a:xfrm>
          <a:prstGeom prst="rect">
            <a:avLst/>
          </a:prstGeom>
        </p:spPr>
      </p:pic>
    </p:spTree>
    <p:extLst>
      <p:ext uri="{BB962C8B-B14F-4D97-AF65-F5344CB8AC3E}">
        <p14:creationId xmlns:p14="http://schemas.microsoft.com/office/powerpoint/2010/main" val="397470308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AD931-4784-F0C9-B697-C8CDF1E2E8F0}"/>
              </a:ext>
            </a:extLst>
          </p:cNvPr>
          <p:cNvSpPr>
            <a:spLocks noGrp="1"/>
          </p:cNvSpPr>
          <p:nvPr>
            <p:ph type="title"/>
          </p:nvPr>
        </p:nvSpPr>
        <p:spPr/>
        <p:txBody>
          <a:bodyPr/>
          <a:lstStyle/>
          <a:p>
            <a:r>
              <a:rPr lang="nl-NL" dirty="0"/>
              <a:t>Huidige situatie</a:t>
            </a:r>
          </a:p>
        </p:txBody>
      </p:sp>
      <p:sp>
        <p:nvSpPr>
          <p:cNvPr id="3" name="Date Placeholder 2">
            <a:extLst>
              <a:ext uri="{FF2B5EF4-FFF2-40B4-BE49-F238E27FC236}">
                <a16:creationId xmlns:a16="http://schemas.microsoft.com/office/drawing/2014/main" id="{7C88B774-6F25-A4B8-63AA-814DB26D6C4F}"/>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8F6BC06E-4BDC-1CC3-BB4A-712D169873FD}"/>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C4FFCD3E-8966-386B-228C-B4ED757CE9CF}"/>
              </a:ext>
            </a:extLst>
          </p:cNvPr>
          <p:cNvSpPr>
            <a:spLocks noGrp="1"/>
          </p:cNvSpPr>
          <p:nvPr>
            <p:ph type="sldNum" sz="quarter" idx="12"/>
          </p:nvPr>
        </p:nvSpPr>
        <p:spPr/>
        <p:txBody>
          <a:bodyPr/>
          <a:lstStyle/>
          <a:p>
            <a:fld id="{D7B5DC5B-6873-43DB-ADC7-B15ACCE0DFDB}" type="slidenum">
              <a:rPr lang="nl-NL" smtClean="0"/>
              <a:pPr/>
              <a:t>12</a:t>
            </a:fld>
            <a:endParaRPr lang="nl-NL" dirty="0"/>
          </a:p>
        </p:txBody>
      </p:sp>
      <p:sp>
        <p:nvSpPr>
          <p:cNvPr id="6" name="Content Placeholder 5">
            <a:extLst>
              <a:ext uri="{FF2B5EF4-FFF2-40B4-BE49-F238E27FC236}">
                <a16:creationId xmlns:a16="http://schemas.microsoft.com/office/drawing/2014/main" id="{3B259B0A-8D29-B2ED-2032-365B61A4BDF0}"/>
              </a:ext>
            </a:extLst>
          </p:cNvPr>
          <p:cNvSpPr>
            <a:spLocks noGrp="1"/>
          </p:cNvSpPr>
          <p:nvPr>
            <p:ph idx="1"/>
          </p:nvPr>
        </p:nvSpPr>
        <p:spPr/>
        <p:txBody>
          <a:bodyPr/>
          <a:lstStyle/>
          <a:p>
            <a:r>
              <a:rPr lang="nl-NL" dirty="0"/>
              <a:t>Lokale aanpak: op basis van een algemene vrijstelling of maatwerk worden uitzonderingen gemaakt. Soms vastgelegd, soms een informele afspraak. </a:t>
            </a:r>
            <a:br>
              <a:rPr lang="nl-NL" dirty="0"/>
            </a:br>
            <a:endParaRPr lang="nl-NL" dirty="0"/>
          </a:p>
        </p:txBody>
      </p:sp>
    </p:spTree>
    <p:extLst>
      <p:ext uri="{BB962C8B-B14F-4D97-AF65-F5344CB8AC3E}">
        <p14:creationId xmlns:p14="http://schemas.microsoft.com/office/powerpoint/2010/main" val="156473033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804DE-5F95-A6F8-74C1-F9032AAA6180}"/>
              </a:ext>
            </a:extLst>
          </p:cNvPr>
          <p:cNvSpPr>
            <a:spLocks noGrp="1"/>
          </p:cNvSpPr>
          <p:nvPr>
            <p:ph type="title"/>
          </p:nvPr>
        </p:nvSpPr>
        <p:spPr/>
        <p:txBody>
          <a:bodyPr/>
          <a:lstStyle/>
          <a:p>
            <a:r>
              <a:rPr lang="nl-NL" dirty="0"/>
              <a:t>Handhaving</a:t>
            </a:r>
          </a:p>
        </p:txBody>
      </p:sp>
      <p:sp>
        <p:nvSpPr>
          <p:cNvPr id="3" name="Date Placeholder 2">
            <a:extLst>
              <a:ext uri="{FF2B5EF4-FFF2-40B4-BE49-F238E27FC236}">
                <a16:creationId xmlns:a16="http://schemas.microsoft.com/office/drawing/2014/main" id="{8BB986B4-BF80-9EBB-C18B-A5F2DE36C4A3}"/>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B6736A7F-4870-AF3E-98AB-2C252C767205}"/>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CADC8FD6-0BC1-D01C-455F-29A3890E46D1}"/>
              </a:ext>
            </a:extLst>
          </p:cNvPr>
          <p:cNvSpPr>
            <a:spLocks noGrp="1"/>
          </p:cNvSpPr>
          <p:nvPr>
            <p:ph type="sldNum" sz="quarter" idx="12"/>
          </p:nvPr>
        </p:nvSpPr>
        <p:spPr/>
        <p:txBody>
          <a:bodyPr/>
          <a:lstStyle/>
          <a:p>
            <a:fld id="{D7B5DC5B-6873-43DB-ADC7-B15ACCE0DFDB}" type="slidenum">
              <a:rPr lang="nl-NL" smtClean="0"/>
              <a:pPr/>
              <a:t>13</a:t>
            </a:fld>
            <a:endParaRPr lang="nl-NL" dirty="0"/>
          </a:p>
        </p:txBody>
      </p:sp>
      <p:sp>
        <p:nvSpPr>
          <p:cNvPr id="6" name="Content Placeholder 5">
            <a:extLst>
              <a:ext uri="{FF2B5EF4-FFF2-40B4-BE49-F238E27FC236}">
                <a16:creationId xmlns:a16="http://schemas.microsoft.com/office/drawing/2014/main" id="{50E2A3F7-BA57-017B-7631-F7C12176ED6C}"/>
              </a:ext>
            </a:extLst>
          </p:cNvPr>
          <p:cNvSpPr>
            <a:spLocks noGrp="1"/>
          </p:cNvSpPr>
          <p:nvPr>
            <p:ph idx="1"/>
          </p:nvPr>
        </p:nvSpPr>
        <p:spPr/>
        <p:txBody>
          <a:bodyPr/>
          <a:lstStyle/>
          <a:p>
            <a:r>
              <a:rPr lang="nl-NL" dirty="0"/>
              <a:t>Voor handhavers is het lastig om te bepalen of een fiets ‘gerechtvaardigd’ in een ontheffingsgebied staat of wordt gebruikt. </a:t>
            </a:r>
          </a:p>
          <a:p>
            <a:endParaRPr lang="nl-NL" dirty="0"/>
          </a:p>
        </p:txBody>
      </p:sp>
    </p:spTree>
    <p:extLst>
      <p:ext uri="{BB962C8B-B14F-4D97-AF65-F5344CB8AC3E}">
        <p14:creationId xmlns:p14="http://schemas.microsoft.com/office/powerpoint/2010/main" val="38367783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B9788-68C4-FE6D-79B9-E672026935D7}"/>
              </a:ext>
            </a:extLst>
          </p:cNvPr>
          <p:cNvSpPr>
            <a:spLocks noGrp="1"/>
          </p:cNvSpPr>
          <p:nvPr>
            <p:ph type="title"/>
          </p:nvPr>
        </p:nvSpPr>
        <p:spPr/>
        <p:txBody>
          <a:bodyPr/>
          <a:lstStyle/>
          <a:p>
            <a:r>
              <a:rPr lang="nl-NL" dirty="0"/>
              <a:t>De fiets als hulpmiddel</a:t>
            </a:r>
          </a:p>
        </p:txBody>
      </p:sp>
      <p:sp>
        <p:nvSpPr>
          <p:cNvPr id="3" name="Date Placeholder 2">
            <a:extLst>
              <a:ext uri="{FF2B5EF4-FFF2-40B4-BE49-F238E27FC236}">
                <a16:creationId xmlns:a16="http://schemas.microsoft.com/office/drawing/2014/main" id="{5F3A417D-2976-BB75-067A-2057DAC981C3}"/>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E5D1F55A-CE58-3A08-52BB-F52FB7C8A8F0}"/>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9A82C582-5AAF-1F60-CDCF-0C474358E3DD}"/>
              </a:ext>
            </a:extLst>
          </p:cNvPr>
          <p:cNvSpPr>
            <a:spLocks noGrp="1"/>
          </p:cNvSpPr>
          <p:nvPr>
            <p:ph type="sldNum" sz="quarter" idx="12"/>
          </p:nvPr>
        </p:nvSpPr>
        <p:spPr/>
        <p:txBody>
          <a:bodyPr/>
          <a:lstStyle/>
          <a:p>
            <a:fld id="{D7B5DC5B-6873-43DB-ADC7-B15ACCE0DFDB}" type="slidenum">
              <a:rPr lang="nl-NL" smtClean="0"/>
              <a:pPr/>
              <a:t>14</a:t>
            </a:fld>
            <a:endParaRPr lang="nl-NL" dirty="0"/>
          </a:p>
        </p:txBody>
      </p:sp>
      <p:pic>
        <p:nvPicPr>
          <p:cNvPr id="8" name="Content Placeholder 7">
            <a:extLst>
              <a:ext uri="{FF2B5EF4-FFF2-40B4-BE49-F238E27FC236}">
                <a16:creationId xmlns:a16="http://schemas.microsoft.com/office/drawing/2014/main" id="{EAB3A092-BF6B-297D-14F7-D10234D01BE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526381"/>
            <a:ext cx="5073649" cy="3805237"/>
          </a:xfrm>
          <a:prstGeom prst="rect">
            <a:avLst/>
          </a:prstGeom>
        </p:spPr>
      </p:pic>
      <p:pic>
        <p:nvPicPr>
          <p:cNvPr id="10" name="Picture 9">
            <a:extLst>
              <a:ext uri="{FF2B5EF4-FFF2-40B4-BE49-F238E27FC236}">
                <a16:creationId xmlns:a16="http://schemas.microsoft.com/office/drawing/2014/main" id="{08494787-3C23-D325-4181-E47932BF60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8499" y="0"/>
            <a:ext cx="5143500" cy="6858000"/>
          </a:xfrm>
          <a:prstGeom prst="rect">
            <a:avLst/>
          </a:prstGeom>
        </p:spPr>
      </p:pic>
      <p:pic>
        <p:nvPicPr>
          <p:cNvPr id="16" name="Picture 15">
            <a:extLst>
              <a:ext uri="{FF2B5EF4-FFF2-40B4-BE49-F238E27FC236}">
                <a16:creationId xmlns:a16="http://schemas.microsoft.com/office/drawing/2014/main" id="{E7ED050C-9771-E0CE-A675-9AF7059CE1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a:extLst>
              <a:ext uri="{FF2B5EF4-FFF2-40B4-BE49-F238E27FC236}">
                <a16:creationId xmlns:a16="http://schemas.microsoft.com/office/drawing/2014/main" id="{5D572876-32F1-05A8-21F1-4B796E5357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
            <a:ext cx="9144000" cy="6858000"/>
          </a:xfrm>
          <a:prstGeom prst="rect">
            <a:avLst/>
          </a:prstGeom>
        </p:spPr>
      </p:pic>
      <p:pic>
        <p:nvPicPr>
          <p:cNvPr id="14" name="Picture 13">
            <a:extLst>
              <a:ext uri="{FF2B5EF4-FFF2-40B4-BE49-F238E27FC236}">
                <a16:creationId xmlns:a16="http://schemas.microsoft.com/office/drawing/2014/main" id="{215C0264-84E9-16C8-579B-20D74B4CFB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36593" y="-1"/>
            <a:ext cx="5143500" cy="6858000"/>
          </a:xfrm>
          <a:prstGeom prst="rect">
            <a:avLst/>
          </a:prstGeom>
        </p:spPr>
      </p:pic>
    </p:spTree>
    <p:extLst>
      <p:ext uri="{BB962C8B-B14F-4D97-AF65-F5344CB8AC3E}">
        <p14:creationId xmlns:p14="http://schemas.microsoft.com/office/powerpoint/2010/main" val="365222938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4035F-5703-FBE2-F0DE-21A906CD4100}"/>
              </a:ext>
            </a:extLst>
          </p:cNvPr>
          <p:cNvSpPr>
            <a:spLocks noGrp="1"/>
          </p:cNvSpPr>
          <p:nvPr>
            <p:ph type="title"/>
          </p:nvPr>
        </p:nvSpPr>
        <p:spPr/>
        <p:txBody>
          <a:bodyPr/>
          <a:lstStyle/>
          <a:p>
            <a:endParaRPr lang="nl-NL"/>
          </a:p>
        </p:txBody>
      </p:sp>
      <p:sp>
        <p:nvSpPr>
          <p:cNvPr id="3" name="Date Placeholder 2">
            <a:extLst>
              <a:ext uri="{FF2B5EF4-FFF2-40B4-BE49-F238E27FC236}">
                <a16:creationId xmlns:a16="http://schemas.microsoft.com/office/drawing/2014/main" id="{3CE61FD6-D30D-BF85-02F5-AA27265B49B9}"/>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C6D6B254-D32E-ACB3-50C7-0B93232E1303}"/>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A0B130E0-EC6D-4C35-E5E5-2A8CA7B30592}"/>
              </a:ext>
            </a:extLst>
          </p:cNvPr>
          <p:cNvSpPr>
            <a:spLocks noGrp="1"/>
          </p:cNvSpPr>
          <p:nvPr>
            <p:ph type="sldNum" sz="quarter" idx="12"/>
          </p:nvPr>
        </p:nvSpPr>
        <p:spPr/>
        <p:txBody>
          <a:bodyPr/>
          <a:lstStyle/>
          <a:p>
            <a:fld id="{D7B5DC5B-6873-43DB-ADC7-B15ACCE0DFDB}" type="slidenum">
              <a:rPr lang="nl-NL" smtClean="0"/>
              <a:pPr/>
              <a:t>15</a:t>
            </a:fld>
            <a:endParaRPr lang="nl-NL" dirty="0"/>
          </a:p>
        </p:txBody>
      </p:sp>
      <p:pic>
        <p:nvPicPr>
          <p:cNvPr id="8" name="Content Placeholder 7">
            <a:extLst>
              <a:ext uri="{FF2B5EF4-FFF2-40B4-BE49-F238E27FC236}">
                <a16:creationId xmlns:a16="http://schemas.microsoft.com/office/drawing/2014/main" id="{2D42789D-B879-70C9-1E29-30A4CC35337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5143500" cy="6858002"/>
          </a:xfrm>
          <a:prstGeom prst="rect">
            <a:avLst/>
          </a:prstGeom>
        </p:spPr>
      </p:pic>
      <p:pic>
        <p:nvPicPr>
          <p:cNvPr id="10" name="Picture 9">
            <a:extLst>
              <a:ext uri="{FF2B5EF4-FFF2-40B4-BE49-F238E27FC236}">
                <a16:creationId xmlns:a16="http://schemas.microsoft.com/office/drawing/2014/main" id="{1DD5B6F5-E139-9EF4-BEE4-462E8C752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pic>
        <p:nvPicPr>
          <p:cNvPr id="12" name="Picture 11">
            <a:extLst>
              <a:ext uri="{FF2B5EF4-FFF2-40B4-BE49-F238E27FC236}">
                <a16:creationId xmlns:a16="http://schemas.microsoft.com/office/drawing/2014/main" id="{C60E8E67-F4CA-F3D0-DDC4-6ACF91FB9C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6" name="Picture 15">
            <a:extLst>
              <a:ext uri="{FF2B5EF4-FFF2-40B4-BE49-F238E27FC236}">
                <a16:creationId xmlns:a16="http://schemas.microsoft.com/office/drawing/2014/main" id="{7C393C40-A4CC-5457-22D2-D0E6197F7C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03563" y="0"/>
            <a:ext cx="9144000" cy="6858000"/>
          </a:xfrm>
          <a:prstGeom prst="rect">
            <a:avLst/>
          </a:prstGeom>
        </p:spPr>
      </p:pic>
    </p:spTree>
    <p:extLst>
      <p:ext uri="{BB962C8B-B14F-4D97-AF65-F5344CB8AC3E}">
        <p14:creationId xmlns:p14="http://schemas.microsoft.com/office/powerpoint/2010/main" val="205592750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5E68E-1D3B-63E2-8662-AEEA07B778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84E506-0E9C-3A90-B8CB-6125F2239993}"/>
              </a:ext>
            </a:extLst>
          </p:cNvPr>
          <p:cNvSpPr>
            <a:spLocks noGrp="1"/>
          </p:cNvSpPr>
          <p:nvPr>
            <p:ph type="title"/>
          </p:nvPr>
        </p:nvSpPr>
        <p:spPr/>
        <p:txBody>
          <a:bodyPr/>
          <a:lstStyle/>
          <a:p>
            <a:r>
              <a:rPr lang="nl-NL" dirty="0"/>
              <a:t>Handhaving</a:t>
            </a:r>
          </a:p>
        </p:txBody>
      </p:sp>
      <p:sp>
        <p:nvSpPr>
          <p:cNvPr id="3" name="Date Placeholder 2">
            <a:extLst>
              <a:ext uri="{FF2B5EF4-FFF2-40B4-BE49-F238E27FC236}">
                <a16:creationId xmlns:a16="http://schemas.microsoft.com/office/drawing/2014/main" id="{5DFAF837-A7AD-E944-FCF2-48F27E988688}"/>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7069B4AE-ED91-FA9D-B515-7A21E6584367}"/>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812E5556-D855-3351-9B78-7DC69B01BF43}"/>
              </a:ext>
            </a:extLst>
          </p:cNvPr>
          <p:cNvSpPr>
            <a:spLocks noGrp="1"/>
          </p:cNvSpPr>
          <p:nvPr>
            <p:ph type="sldNum" sz="quarter" idx="12"/>
          </p:nvPr>
        </p:nvSpPr>
        <p:spPr/>
        <p:txBody>
          <a:bodyPr/>
          <a:lstStyle/>
          <a:p>
            <a:fld id="{D7B5DC5B-6873-43DB-ADC7-B15ACCE0DFDB}" type="slidenum">
              <a:rPr lang="nl-NL" smtClean="0"/>
              <a:pPr/>
              <a:t>16</a:t>
            </a:fld>
            <a:endParaRPr lang="nl-NL" dirty="0"/>
          </a:p>
        </p:txBody>
      </p:sp>
      <p:sp>
        <p:nvSpPr>
          <p:cNvPr id="6" name="Content Placeholder 5">
            <a:extLst>
              <a:ext uri="{FF2B5EF4-FFF2-40B4-BE49-F238E27FC236}">
                <a16:creationId xmlns:a16="http://schemas.microsoft.com/office/drawing/2014/main" id="{538DB6E2-5395-3845-C0D6-DB6D35AA0DFC}"/>
              </a:ext>
            </a:extLst>
          </p:cNvPr>
          <p:cNvSpPr>
            <a:spLocks noGrp="1"/>
          </p:cNvSpPr>
          <p:nvPr>
            <p:ph idx="1"/>
          </p:nvPr>
        </p:nvSpPr>
        <p:spPr>
          <a:xfrm>
            <a:off x="515938" y="1995539"/>
            <a:ext cx="4941202" cy="3805586"/>
          </a:xfrm>
        </p:spPr>
        <p:txBody>
          <a:bodyPr/>
          <a:lstStyle/>
          <a:p>
            <a:r>
              <a:rPr lang="nl-NL" dirty="0"/>
              <a:t>Voor handhavers is het lastig om te bepalen of een fiets ‘gerechtvaardigd’ in een ontheffingsgebied staat of wordt gebruikt. </a:t>
            </a:r>
          </a:p>
          <a:p>
            <a:endParaRPr lang="nl-NL" dirty="0"/>
          </a:p>
          <a:p>
            <a:r>
              <a:rPr lang="nl-NL" dirty="0"/>
              <a:t>Enkele gemeenten (o.a. Groningen) hebben daarvoor een sticker ontwikkeld die op het voertuig kan worden geplakt. </a:t>
            </a:r>
          </a:p>
          <a:p>
            <a:endParaRPr lang="nl-NL" dirty="0"/>
          </a:p>
        </p:txBody>
      </p:sp>
      <p:pic>
        <p:nvPicPr>
          <p:cNvPr id="8" name="Picture 7">
            <a:extLst>
              <a:ext uri="{FF2B5EF4-FFF2-40B4-BE49-F238E27FC236}">
                <a16:creationId xmlns:a16="http://schemas.microsoft.com/office/drawing/2014/main" id="{B8D66A77-C6BF-1EC2-3AE8-8B68D5D9EDA7}"/>
              </a:ext>
            </a:extLst>
          </p:cNvPr>
          <p:cNvPicPr>
            <a:picLocks noChangeAspect="1"/>
          </p:cNvPicPr>
          <p:nvPr/>
        </p:nvPicPr>
        <p:blipFill>
          <a:blip r:embed="rId2"/>
          <a:stretch>
            <a:fillRect/>
          </a:stretch>
        </p:blipFill>
        <p:spPr>
          <a:xfrm>
            <a:off x="5991288" y="930885"/>
            <a:ext cx="5808317" cy="5415324"/>
          </a:xfrm>
          <a:prstGeom prst="rect">
            <a:avLst/>
          </a:prstGeom>
        </p:spPr>
      </p:pic>
    </p:spTree>
    <p:extLst>
      <p:ext uri="{BB962C8B-B14F-4D97-AF65-F5344CB8AC3E}">
        <p14:creationId xmlns:p14="http://schemas.microsoft.com/office/powerpoint/2010/main" val="123721458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01E16-0814-2CD1-1112-A0EFCE6AA833}"/>
              </a:ext>
            </a:extLst>
          </p:cNvPr>
          <p:cNvSpPr>
            <a:spLocks noGrp="1"/>
          </p:cNvSpPr>
          <p:nvPr>
            <p:ph type="title"/>
          </p:nvPr>
        </p:nvSpPr>
        <p:spPr/>
        <p:txBody>
          <a:bodyPr/>
          <a:lstStyle/>
          <a:p>
            <a:r>
              <a:rPr lang="nl-NL" dirty="0"/>
              <a:t>Huidige situatie</a:t>
            </a:r>
          </a:p>
        </p:txBody>
      </p:sp>
      <p:sp>
        <p:nvSpPr>
          <p:cNvPr id="3" name="Date Placeholder 2">
            <a:extLst>
              <a:ext uri="{FF2B5EF4-FFF2-40B4-BE49-F238E27FC236}">
                <a16:creationId xmlns:a16="http://schemas.microsoft.com/office/drawing/2014/main" id="{DBDA2F94-2F43-4F26-5DE6-30790B1EFE15}"/>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F81C0BAF-95ED-E776-4EDF-E86662576325}"/>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18287DAA-5674-58E4-E22A-B5FA602F00A5}"/>
              </a:ext>
            </a:extLst>
          </p:cNvPr>
          <p:cNvSpPr>
            <a:spLocks noGrp="1"/>
          </p:cNvSpPr>
          <p:nvPr>
            <p:ph type="sldNum" sz="quarter" idx="12"/>
          </p:nvPr>
        </p:nvSpPr>
        <p:spPr/>
        <p:txBody>
          <a:bodyPr/>
          <a:lstStyle/>
          <a:p>
            <a:fld id="{D7B5DC5B-6873-43DB-ADC7-B15ACCE0DFDB}" type="slidenum">
              <a:rPr lang="nl-NL" smtClean="0"/>
              <a:pPr/>
              <a:t>17</a:t>
            </a:fld>
            <a:endParaRPr lang="nl-NL" dirty="0"/>
          </a:p>
        </p:txBody>
      </p:sp>
      <p:sp>
        <p:nvSpPr>
          <p:cNvPr id="6" name="Content Placeholder 5">
            <a:extLst>
              <a:ext uri="{FF2B5EF4-FFF2-40B4-BE49-F238E27FC236}">
                <a16:creationId xmlns:a16="http://schemas.microsoft.com/office/drawing/2014/main" id="{C5D5FB15-40EB-0EFC-017A-ED8685F1803C}"/>
              </a:ext>
            </a:extLst>
          </p:cNvPr>
          <p:cNvSpPr>
            <a:spLocks noGrp="1"/>
          </p:cNvSpPr>
          <p:nvPr>
            <p:ph idx="1"/>
          </p:nvPr>
        </p:nvSpPr>
        <p:spPr>
          <a:xfrm>
            <a:off x="515936" y="2017484"/>
            <a:ext cx="4492481" cy="3805586"/>
          </a:xfrm>
        </p:spPr>
        <p:txBody>
          <a:bodyPr/>
          <a:lstStyle/>
          <a:p>
            <a:r>
              <a:rPr lang="nl-NL" dirty="0"/>
              <a:t>Ontheffingsregelingen: wordt in 11 gemeenten toegepast.</a:t>
            </a:r>
          </a:p>
          <a:p>
            <a:r>
              <a:rPr lang="nl-NL" dirty="0"/>
              <a:t>5x fietsontheffing</a:t>
            </a:r>
            <a:br>
              <a:rPr lang="nl-NL" dirty="0"/>
            </a:br>
            <a:r>
              <a:rPr lang="nl-NL" dirty="0"/>
              <a:t>4x fietsparkeerontheffing</a:t>
            </a:r>
          </a:p>
          <a:p>
            <a:r>
              <a:rPr lang="nl-NL" dirty="0"/>
              <a:t>2x gecombineerd</a:t>
            </a:r>
          </a:p>
          <a:p>
            <a:endParaRPr lang="nl-NL" dirty="0"/>
          </a:p>
          <a:p>
            <a:r>
              <a:rPr lang="nl-NL" dirty="0"/>
              <a:t>Ontheffingen worden op soms op medische gronden verstrekt; soms alleen aan inwoners.</a:t>
            </a:r>
          </a:p>
          <a:p>
            <a:br>
              <a:rPr lang="nl-NL" dirty="0"/>
            </a:br>
            <a:r>
              <a:rPr lang="nl-NL" dirty="0"/>
              <a:t>Daarnaast geen grensoverschrijdende (h)erkenning van de ontheffing</a:t>
            </a:r>
          </a:p>
        </p:txBody>
      </p:sp>
      <p:pic>
        <p:nvPicPr>
          <p:cNvPr id="12" name="Picture 11">
            <a:extLst>
              <a:ext uri="{FF2B5EF4-FFF2-40B4-BE49-F238E27FC236}">
                <a16:creationId xmlns:a16="http://schemas.microsoft.com/office/drawing/2014/main" id="{849F0EE3-03D3-55CB-9F15-D794781B87C4}"/>
              </a:ext>
            </a:extLst>
          </p:cNvPr>
          <p:cNvPicPr>
            <a:picLocks noChangeAspect="1"/>
          </p:cNvPicPr>
          <p:nvPr/>
        </p:nvPicPr>
        <p:blipFill>
          <a:blip r:embed="rId2"/>
          <a:srcRect t="6332"/>
          <a:stretch>
            <a:fillRect/>
          </a:stretch>
        </p:blipFill>
        <p:spPr>
          <a:xfrm>
            <a:off x="5242657" y="2142338"/>
            <a:ext cx="6578884" cy="3653796"/>
          </a:xfrm>
          <a:prstGeom prst="rect">
            <a:avLst/>
          </a:prstGeom>
        </p:spPr>
      </p:pic>
    </p:spTree>
    <p:extLst>
      <p:ext uri="{BB962C8B-B14F-4D97-AF65-F5344CB8AC3E}">
        <p14:creationId xmlns:p14="http://schemas.microsoft.com/office/powerpoint/2010/main" val="213011795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3EE1E7F7-0FA3-BA57-3B7E-69AAF4C8B756}"/>
              </a:ext>
            </a:extLst>
          </p:cNvPr>
          <p:cNvSpPr/>
          <p:nvPr/>
        </p:nvSpPr>
        <p:spPr>
          <a:xfrm>
            <a:off x="0" y="4693920"/>
            <a:ext cx="12192000" cy="216408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err="1">
              <a:ln>
                <a:noFill/>
              </a:ln>
              <a:solidFill>
                <a:srgbClr val="FFFFFF"/>
              </a:solidFill>
              <a:effectLst/>
              <a:uLnTx/>
              <a:uFillTx/>
              <a:latin typeface="Segoe UI"/>
              <a:ea typeface="+mn-ea"/>
              <a:cs typeface="+mn-cs"/>
            </a:endParaRPr>
          </a:p>
        </p:txBody>
      </p:sp>
      <p:sp>
        <p:nvSpPr>
          <p:cNvPr id="2" name="Titel 1">
            <a:extLst>
              <a:ext uri="{FF2B5EF4-FFF2-40B4-BE49-F238E27FC236}">
                <a16:creationId xmlns:a16="http://schemas.microsoft.com/office/drawing/2014/main" id="{39760154-E306-2865-4D55-8D94792F79CD}"/>
              </a:ext>
            </a:extLst>
          </p:cNvPr>
          <p:cNvSpPr>
            <a:spLocks noGrp="1"/>
          </p:cNvSpPr>
          <p:nvPr>
            <p:ph type="title"/>
          </p:nvPr>
        </p:nvSpPr>
        <p:spPr/>
        <p:txBody>
          <a:bodyPr/>
          <a:lstStyle/>
          <a:p>
            <a:r>
              <a:rPr lang="nl-NL" dirty="0"/>
              <a:t>Aanbevelingen voor een landelijke standaard</a:t>
            </a:r>
          </a:p>
        </p:txBody>
      </p:sp>
      <p:sp>
        <p:nvSpPr>
          <p:cNvPr id="4" name="Tijdelijke aanduiding voor datum 3">
            <a:extLst>
              <a:ext uri="{FF2B5EF4-FFF2-40B4-BE49-F238E27FC236}">
                <a16:creationId xmlns:a16="http://schemas.microsoft.com/office/drawing/2014/main" id="{1DE07169-39CB-9273-9773-108C7D6C0AF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1D1D1D"/>
                </a:solidFill>
                <a:effectLst/>
                <a:uLnTx/>
                <a:uFillTx/>
                <a:latin typeface="Segoe UI Light" panose="020B0502040204020203" pitchFamily="34" charset="0"/>
                <a:ea typeface="+mn-ea"/>
                <a:cs typeface="Segoe UI Light" panose="020B0502040204020203" pitchFamily="34" charset="0"/>
              </a:rPr>
              <a:t>4 juni 2026</a:t>
            </a:r>
            <a:endParaRPr kumimoji="0" lang="nl-NL" sz="900" b="0" i="0" u="none" strike="noStrike" kern="1200" cap="none" spc="0" normalizeH="0" baseline="0" noProof="0" dirty="0">
              <a:ln>
                <a:noFill/>
              </a:ln>
              <a:solidFill>
                <a:srgbClr val="1D1D1D"/>
              </a:solidFill>
              <a:effectLst/>
              <a:uLnTx/>
              <a:uFillTx/>
              <a:latin typeface="Segoe UI Light" panose="020B0502040204020203" pitchFamily="34" charset="0"/>
              <a:ea typeface="+mn-ea"/>
              <a:cs typeface="Segoe UI Light" panose="020B0502040204020203" pitchFamily="34" charset="0"/>
            </a:endParaRPr>
          </a:p>
        </p:txBody>
      </p:sp>
      <p:sp>
        <p:nvSpPr>
          <p:cNvPr id="5" name="Tijdelijke aanduiding voor voettekst 4">
            <a:extLst>
              <a:ext uri="{FF2B5EF4-FFF2-40B4-BE49-F238E27FC236}">
                <a16:creationId xmlns:a16="http://schemas.microsoft.com/office/drawing/2014/main" id="{2A40DCA2-0E54-7B8A-495F-A5F82D9E5549}"/>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1D1D1D"/>
                </a:solidFill>
                <a:effectLst/>
                <a:uLnTx/>
                <a:uFillTx/>
                <a:latin typeface="Segoe UI Light" panose="020B0502040204020203" pitchFamily="34" charset="0"/>
                <a:ea typeface="+mn-ea"/>
                <a:cs typeface="Segoe UI Light" panose="020B0502040204020203" pitchFamily="34" charset="0"/>
              </a:rPr>
              <a:t>De fiets als hulpmiddel in centrumgebieden</a:t>
            </a:r>
            <a:endParaRPr kumimoji="0" lang="nl-NL" sz="900" b="0" i="0" u="none" strike="noStrike" kern="1200" cap="none" spc="0" normalizeH="0" baseline="0" noProof="0" dirty="0">
              <a:ln>
                <a:noFill/>
              </a:ln>
              <a:solidFill>
                <a:srgbClr val="1D1D1D"/>
              </a:solidFill>
              <a:effectLst/>
              <a:uLnTx/>
              <a:uFillTx/>
              <a:latin typeface="Segoe UI Light" panose="020B0502040204020203" pitchFamily="34" charset="0"/>
              <a:ea typeface="+mn-ea"/>
              <a:cs typeface="Segoe UI Light" panose="020B0502040204020203" pitchFamily="34" charset="0"/>
            </a:endParaRPr>
          </a:p>
        </p:txBody>
      </p:sp>
      <p:sp>
        <p:nvSpPr>
          <p:cNvPr id="6" name="Tijdelijke aanduiding voor tekst 5">
            <a:extLst>
              <a:ext uri="{FF2B5EF4-FFF2-40B4-BE49-F238E27FC236}">
                <a16:creationId xmlns:a16="http://schemas.microsoft.com/office/drawing/2014/main" id="{8EB760FB-0077-5E2A-CDCE-8852B121F099}"/>
              </a:ext>
            </a:extLst>
          </p:cNvPr>
          <p:cNvSpPr>
            <a:spLocks noGrp="1"/>
          </p:cNvSpPr>
          <p:nvPr>
            <p:ph type="body" sz="quarter" idx="12"/>
          </p:nvPr>
        </p:nvSpPr>
        <p:spPr>
          <a:xfrm>
            <a:off x="766763" y="1669144"/>
            <a:ext cx="10658475" cy="4259216"/>
          </a:xfrm>
        </p:spPr>
        <p:txBody>
          <a:bodyPr/>
          <a:lstStyle/>
          <a:p>
            <a:pPr marL="457200" indent="-457200">
              <a:buFont typeface="+mj-lt"/>
              <a:buAutoNum type="arabicPeriod"/>
            </a:pPr>
            <a:r>
              <a:rPr lang="nl-NL" dirty="0"/>
              <a:t>Standaard aanpak voor Fietsontheffingen opnemen in een </a:t>
            </a:r>
            <a:r>
              <a:rPr lang="nl-NL" b="1" dirty="0"/>
              <a:t>landelijke richtlijn </a:t>
            </a:r>
            <a:r>
              <a:rPr lang="nl-NL" dirty="0"/>
              <a:t>(bijvoorbeeld door CROW </a:t>
            </a:r>
            <a:r>
              <a:rPr lang="nl-NL" dirty="0" err="1"/>
              <a:t>KpVV</a:t>
            </a:r>
            <a:r>
              <a:rPr lang="nl-NL" dirty="0"/>
              <a:t>)</a:t>
            </a:r>
          </a:p>
          <a:p>
            <a:pPr marL="457200" indent="-457200">
              <a:buFont typeface="+mj-lt"/>
              <a:buAutoNum type="arabicPeriod"/>
            </a:pPr>
            <a:r>
              <a:rPr lang="nl-NL" dirty="0"/>
              <a:t>Eén </a:t>
            </a:r>
            <a:r>
              <a:rPr lang="nl-NL" b="1" dirty="0"/>
              <a:t>format </a:t>
            </a:r>
            <a:r>
              <a:rPr lang="nl-NL" dirty="0"/>
              <a:t>en type voor fietsontheffingen (sticker/label). Met een uniek kenmerk, opvallend, vaste plek op fiets</a:t>
            </a:r>
          </a:p>
          <a:p>
            <a:pPr marL="457200" indent="-457200">
              <a:buFont typeface="+mj-lt"/>
              <a:buAutoNum type="arabicPeriod"/>
            </a:pPr>
            <a:r>
              <a:rPr lang="nl-NL" dirty="0"/>
              <a:t>De</a:t>
            </a:r>
            <a:r>
              <a:rPr lang="nl-NL" b="1" dirty="0"/>
              <a:t> gebruiksvoorwaarden </a:t>
            </a:r>
            <a:r>
              <a:rPr lang="nl-NL" dirty="0"/>
              <a:t>(waar en wanneer de ontheffing geldt) en de keuze voor verbodsgebieden blijven lokaal bepaald.</a:t>
            </a:r>
          </a:p>
          <a:p>
            <a:pPr marL="457200" indent="-457200">
              <a:buFont typeface="+mj-lt"/>
              <a:buAutoNum type="arabicPeriod"/>
            </a:pPr>
            <a:r>
              <a:rPr lang="nl-NL" dirty="0"/>
              <a:t> </a:t>
            </a:r>
            <a:r>
              <a:rPr lang="nl-NL" b="1" dirty="0"/>
              <a:t>Toekenningsvoorwaarden</a:t>
            </a:r>
            <a:r>
              <a:rPr lang="nl-NL" dirty="0"/>
              <a:t> zijn landelijk gestandaardiseerd, met één basisvariant en een optie voor meer controle.</a:t>
            </a:r>
          </a:p>
          <a:p>
            <a:pPr marL="457200" indent="-457200">
              <a:buFont typeface="+mj-lt"/>
              <a:buAutoNum type="arabicPeriod"/>
            </a:pPr>
            <a:endParaRPr lang="nl-NL" dirty="0"/>
          </a:p>
        </p:txBody>
      </p:sp>
    </p:spTree>
    <p:extLst>
      <p:ext uri="{BB962C8B-B14F-4D97-AF65-F5344CB8AC3E}">
        <p14:creationId xmlns:p14="http://schemas.microsoft.com/office/powerpoint/2010/main" val="325679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AEFD3-5A3C-4D9F-8DD2-A33B8239E9CF}"/>
              </a:ext>
            </a:extLst>
          </p:cNvPr>
          <p:cNvSpPr>
            <a:spLocks noGrp="1"/>
          </p:cNvSpPr>
          <p:nvPr>
            <p:ph type="title"/>
          </p:nvPr>
        </p:nvSpPr>
        <p:spPr/>
        <p:txBody>
          <a:bodyPr/>
          <a:lstStyle/>
          <a:p>
            <a:r>
              <a:rPr lang="nl-NL" dirty="0"/>
              <a:t>Naar een eenduidige aanpak: regeling/richtlijn</a:t>
            </a:r>
          </a:p>
        </p:txBody>
      </p:sp>
      <p:sp>
        <p:nvSpPr>
          <p:cNvPr id="3" name="Date Placeholder 2">
            <a:extLst>
              <a:ext uri="{FF2B5EF4-FFF2-40B4-BE49-F238E27FC236}">
                <a16:creationId xmlns:a16="http://schemas.microsoft.com/office/drawing/2014/main" id="{D4E99224-6BA0-6CDB-1248-16497AF56025}"/>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4F970182-B398-6B77-CD25-FD133C0CB666}"/>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46C52D19-A122-95A4-3528-580596A42D88}"/>
              </a:ext>
            </a:extLst>
          </p:cNvPr>
          <p:cNvSpPr>
            <a:spLocks noGrp="1"/>
          </p:cNvSpPr>
          <p:nvPr>
            <p:ph type="sldNum" sz="quarter" idx="12"/>
          </p:nvPr>
        </p:nvSpPr>
        <p:spPr/>
        <p:txBody>
          <a:bodyPr/>
          <a:lstStyle/>
          <a:p>
            <a:fld id="{D7B5DC5B-6873-43DB-ADC7-B15ACCE0DFDB}" type="slidenum">
              <a:rPr lang="nl-NL" smtClean="0"/>
              <a:pPr/>
              <a:t>19</a:t>
            </a:fld>
            <a:endParaRPr lang="nl-NL" dirty="0"/>
          </a:p>
        </p:txBody>
      </p:sp>
      <p:sp>
        <p:nvSpPr>
          <p:cNvPr id="6" name="Content Placeholder 5">
            <a:extLst>
              <a:ext uri="{FF2B5EF4-FFF2-40B4-BE49-F238E27FC236}">
                <a16:creationId xmlns:a16="http://schemas.microsoft.com/office/drawing/2014/main" id="{90566323-3670-E6DD-3D48-5CA1190D7C63}"/>
              </a:ext>
            </a:extLst>
          </p:cNvPr>
          <p:cNvSpPr>
            <a:spLocks noGrp="1"/>
          </p:cNvSpPr>
          <p:nvPr>
            <p:ph idx="1"/>
          </p:nvPr>
        </p:nvSpPr>
        <p:spPr/>
        <p:txBody>
          <a:bodyPr/>
          <a:lstStyle/>
          <a:p>
            <a:r>
              <a:rPr lang="nl-NL" b="1" dirty="0"/>
              <a:t>Twee opties:</a:t>
            </a:r>
          </a:p>
          <a:p>
            <a:endParaRPr lang="nl-NL" dirty="0"/>
          </a:p>
          <a:p>
            <a:r>
              <a:rPr lang="nl-NL" dirty="0"/>
              <a:t>Landelijk regeling: niet de voorkeur, omdat er behoefte is bij gemeenten aan (eigen) invulling voor het recht op toekenning van de fietsontheffing.</a:t>
            </a:r>
          </a:p>
          <a:p>
            <a:endParaRPr lang="nl-NL" dirty="0"/>
          </a:p>
          <a:p>
            <a:r>
              <a:rPr lang="nl-NL" dirty="0"/>
              <a:t>Landelijke richtlijn: Voorkeur van de werkgroep; hiermee houden gemeenten ruimte voor eigen invulling en keuzes. </a:t>
            </a:r>
          </a:p>
        </p:txBody>
      </p:sp>
    </p:spTree>
    <p:extLst>
      <p:ext uri="{BB962C8B-B14F-4D97-AF65-F5344CB8AC3E}">
        <p14:creationId xmlns:p14="http://schemas.microsoft.com/office/powerpoint/2010/main" val="362998011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1BE0E-2766-AB27-04BA-F7725C5A791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97250FE-92BF-6ADD-5EAC-6E781B41DC29}"/>
              </a:ext>
            </a:extLst>
          </p:cNvPr>
          <p:cNvPicPr>
            <a:picLocks noChangeAspect="1"/>
          </p:cNvPicPr>
          <p:nvPr/>
        </p:nvPicPr>
        <p:blipFill>
          <a:blip r:embed="rId2"/>
          <a:stretch>
            <a:fillRect/>
          </a:stretch>
        </p:blipFill>
        <p:spPr>
          <a:xfrm>
            <a:off x="5757202" y="1261574"/>
            <a:ext cx="5808317" cy="5415324"/>
          </a:xfrm>
          <a:prstGeom prst="rect">
            <a:avLst/>
          </a:prstGeom>
        </p:spPr>
      </p:pic>
      <p:sp>
        <p:nvSpPr>
          <p:cNvPr id="2" name="Title 1">
            <a:extLst>
              <a:ext uri="{FF2B5EF4-FFF2-40B4-BE49-F238E27FC236}">
                <a16:creationId xmlns:a16="http://schemas.microsoft.com/office/drawing/2014/main" id="{FE00C7FB-4169-14A9-8CB5-0B6A726676AE}"/>
              </a:ext>
            </a:extLst>
          </p:cNvPr>
          <p:cNvSpPr>
            <a:spLocks noGrp="1"/>
          </p:cNvSpPr>
          <p:nvPr>
            <p:ph type="title"/>
          </p:nvPr>
        </p:nvSpPr>
        <p:spPr/>
        <p:txBody>
          <a:bodyPr/>
          <a:lstStyle/>
          <a:p>
            <a:r>
              <a:rPr lang="nl-NL" dirty="0"/>
              <a:t>Naar een eenduidige aanpak: Format</a:t>
            </a:r>
          </a:p>
        </p:txBody>
      </p:sp>
      <p:sp>
        <p:nvSpPr>
          <p:cNvPr id="3" name="Date Placeholder 2">
            <a:extLst>
              <a:ext uri="{FF2B5EF4-FFF2-40B4-BE49-F238E27FC236}">
                <a16:creationId xmlns:a16="http://schemas.microsoft.com/office/drawing/2014/main" id="{8A0F89EE-7833-A3FB-61C0-46F8C5F2898C}"/>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4268D064-6761-3752-6155-08E41696E8A5}"/>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B6F74C61-464C-BC5F-C262-B2A82B26379B}"/>
              </a:ext>
            </a:extLst>
          </p:cNvPr>
          <p:cNvSpPr>
            <a:spLocks noGrp="1"/>
          </p:cNvSpPr>
          <p:nvPr>
            <p:ph type="sldNum" sz="quarter" idx="12"/>
          </p:nvPr>
        </p:nvSpPr>
        <p:spPr/>
        <p:txBody>
          <a:bodyPr/>
          <a:lstStyle/>
          <a:p>
            <a:fld id="{D7B5DC5B-6873-43DB-ADC7-B15ACCE0DFDB}" type="slidenum">
              <a:rPr lang="nl-NL" smtClean="0"/>
              <a:pPr/>
              <a:t>20</a:t>
            </a:fld>
            <a:endParaRPr lang="nl-NL" dirty="0"/>
          </a:p>
        </p:txBody>
      </p:sp>
      <p:sp>
        <p:nvSpPr>
          <p:cNvPr id="6" name="Content Placeholder 5">
            <a:extLst>
              <a:ext uri="{FF2B5EF4-FFF2-40B4-BE49-F238E27FC236}">
                <a16:creationId xmlns:a16="http://schemas.microsoft.com/office/drawing/2014/main" id="{A280E11D-8BDB-BD4A-AB9A-1A4CD0BB7215}"/>
              </a:ext>
            </a:extLst>
          </p:cNvPr>
          <p:cNvSpPr>
            <a:spLocks noGrp="1"/>
          </p:cNvSpPr>
          <p:nvPr>
            <p:ph idx="1"/>
          </p:nvPr>
        </p:nvSpPr>
        <p:spPr>
          <a:xfrm>
            <a:off x="515937" y="2017484"/>
            <a:ext cx="4318864" cy="3730173"/>
          </a:xfrm>
        </p:spPr>
        <p:txBody>
          <a:bodyPr/>
          <a:lstStyle/>
          <a:p>
            <a:r>
              <a:rPr lang="nl-NL" dirty="0"/>
              <a:t>Landelijk herkenning van de fietsontheffing; ook over gemeentegrenzen heen.</a:t>
            </a:r>
          </a:p>
          <a:p>
            <a:endParaRPr lang="nl-NL" dirty="0"/>
          </a:p>
          <a:p>
            <a:endParaRPr lang="nl-NL" dirty="0"/>
          </a:p>
          <a:p>
            <a:r>
              <a:rPr lang="nl-NL" dirty="0"/>
              <a:t>Geen willekeur voor gebruikers bij gebruik van de fiets (risico op verwijdering van de fiets in fietsparkeerverbod / boete bij gebruik fiets in fietsverbodsgebied)</a:t>
            </a:r>
          </a:p>
        </p:txBody>
      </p:sp>
    </p:spTree>
    <p:extLst>
      <p:ext uri="{BB962C8B-B14F-4D97-AF65-F5344CB8AC3E}">
        <p14:creationId xmlns:p14="http://schemas.microsoft.com/office/powerpoint/2010/main" val="245022137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0BA4E3A-4E88-EEAB-E447-CC268FFE44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0408" y="1246909"/>
            <a:ext cx="5527964" cy="5527964"/>
          </a:xfrm>
          <a:prstGeom prst="rect">
            <a:avLst/>
          </a:prstGeom>
        </p:spPr>
      </p:pic>
      <p:sp>
        <p:nvSpPr>
          <p:cNvPr id="2" name="Title 1">
            <a:extLst>
              <a:ext uri="{FF2B5EF4-FFF2-40B4-BE49-F238E27FC236}">
                <a16:creationId xmlns:a16="http://schemas.microsoft.com/office/drawing/2014/main" id="{F6768644-D1E7-4E81-F2F6-E015AE381967}"/>
              </a:ext>
            </a:extLst>
          </p:cNvPr>
          <p:cNvSpPr>
            <a:spLocks noGrp="1"/>
          </p:cNvSpPr>
          <p:nvPr>
            <p:ph type="title"/>
          </p:nvPr>
        </p:nvSpPr>
        <p:spPr>
          <a:xfrm>
            <a:off x="515937" y="484886"/>
            <a:ext cx="11160125" cy="883711"/>
          </a:xfrm>
        </p:spPr>
        <p:txBody>
          <a:bodyPr/>
          <a:lstStyle/>
          <a:p>
            <a:r>
              <a:rPr lang="nl-NL" dirty="0"/>
              <a:t>Naar een eenduidige aanpak: Format</a:t>
            </a:r>
          </a:p>
        </p:txBody>
      </p:sp>
      <p:sp>
        <p:nvSpPr>
          <p:cNvPr id="3" name="Date Placeholder 2">
            <a:extLst>
              <a:ext uri="{FF2B5EF4-FFF2-40B4-BE49-F238E27FC236}">
                <a16:creationId xmlns:a16="http://schemas.microsoft.com/office/drawing/2014/main" id="{B8B74BD1-1063-4344-CA59-7474FD6C180D}"/>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22DA7F4D-D03A-3F66-D5AA-AA4DD0E2C864}"/>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8F44BB6F-6470-B428-38BA-2FE332CEF846}"/>
              </a:ext>
            </a:extLst>
          </p:cNvPr>
          <p:cNvSpPr>
            <a:spLocks noGrp="1"/>
          </p:cNvSpPr>
          <p:nvPr>
            <p:ph type="sldNum" sz="quarter" idx="12"/>
          </p:nvPr>
        </p:nvSpPr>
        <p:spPr/>
        <p:txBody>
          <a:bodyPr/>
          <a:lstStyle/>
          <a:p>
            <a:fld id="{D7B5DC5B-6873-43DB-ADC7-B15ACCE0DFDB}" type="slidenum">
              <a:rPr lang="nl-NL" smtClean="0"/>
              <a:pPr/>
              <a:t>21</a:t>
            </a:fld>
            <a:endParaRPr lang="nl-NL" dirty="0"/>
          </a:p>
        </p:txBody>
      </p:sp>
      <p:sp>
        <p:nvSpPr>
          <p:cNvPr id="6" name="Content Placeholder 5">
            <a:extLst>
              <a:ext uri="{FF2B5EF4-FFF2-40B4-BE49-F238E27FC236}">
                <a16:creationId xmlns:a16="http://schemas.microsoft.com/office/drawing/2014/main" id="{690A6F52-6BB5-5201-8D25-61970CBB95E8}"/>
              </a:ext>
            </a:extLst>
          </p:cNvPr>
          <p:cNvSpPr>
            <a:spLocks noGrp="1"/>
          </p:cNvSpPr>
          <p:nvPr>
            <p:ph idx="1"/>
          </p:nvPr>
        </p:nvSpPr>
        <p:spPr>
          <a:xfrm>
            <a:off x="515937" y="2017484"/>
            <a:ext cx="5147746" cy="3805586"/>
          </a:xfrm>
        </p:spPr>
        <p:txBody>
          <a:bodyPr/>
          <a:lstStyle/>
          <a:p>
            <a:pPr marL="342900" indent="-342900">
              <a:buFontTx/>
              <a:buChar char="-"/>
            </a:pPr>
            <a:r>
              <a:rPr lang="nl-NL" dirty="0"/>
              <a:t>Fysieke sticker met uniek kenmerk</a:t>
            </a:r>
          </a:p>
          <a:p>
            <a:pPr marL="342900" indent="-342900">
              <a:buFontTx/>
              <a:buChar char="-"/>
            </a:pPr>
            <a:r>
              <a:rPr lang="nl-NL" dirty="0"/>
              <a:t>Universeel ontwerp</a:t>
            </a:r>
          </a:p>
          <a:p>
            <a:pPr marL="342900" indent="-342900">
              <a:buFontTx/>
              <a:buChar char="-"/>
            </a:pPr>
            <a:r>
              <a:rPr lang="nl-NL" dirty="0"/>
              <a:t>Tekst ‘fietsontheffing’</a:t>
            </a:r>
          </a:p>
          <a:p>
            <a:pPr marL="342900" indent="-342900">
              <a:buFontTx/>
              <a:buChar char="-"/>
            </a:pPr>
            <a:r>
              <a:rPr lang="nl-NL" dirty="0"/>
              <a:t>Naam gemeente, jaartal, QR-code</a:t>
            </a:r>
          </a:p>
          <a:p>
            <a:pPr marL="342900" indent="-342900">
              <a:buFontTx/>
              <a:buChar char="-"/>
            </a:pPr>
            <a:r>
              <a:rPr lang="nl-NL" dirty="0" err="1"/>
              <a:t>Etc</a:t>
            </a:r>
            <a:endParaRPr lang="nl-NL" dirty="0"/>
          </a:p>
          <a:p>
            <a:pPr marL="342900" indent="-342900">
              <a:buFontTx/>
              <a:buChar char="-"/>
            </a:pPr>
            <a:endParaRPr lang="nl-NL" dirty="0"/>
          </a:p>
          <a:p>
            <a:pPr marL="342900" indent="-342900">
              <a:buFontTx/>
              <a:buChar char="-"/>
            </a:pPr>
            <a:r>
              <a:rPr lang="nl-NL" dirty="0"/>
              <a:t>AI-gegeneerd voorbeeld hiernaast</a:t>
            </a:r>
          </a:p>
          <a:p>
            <a:endParaRPr lang="nl-NL" dirty="0"/>
          </a:p>
        </p:txBody>
      </p:sp>
    </p:spTree>
    <p:extLst>
      <p:ext uri="{BB962C8B-B14F-4D97-AF65-F5344CB8AC3E}">
        <p14:creationId xmlns:p14="http://schemas.microsoft.com/office/powerpoint/2010/main" val="259295131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F91A1-4E50-3599-0E03-A94076348FFD}"/>
              </a:ext>
            </a:extLst>
          </p:cNvPr>
          <p:cNvSpPr>
            <a:spLocks noGrp="1"/>
          </p:cNvSpPr>
          <p:nvPr>
            <p:ph type="title"/>
          </p:nvPr>
        </p:nvSpPr>
        <p:spPr>
          <a:xfrm>
            <a:off x="236823" y="708552"/>
            <a:ext cx="11439240" cy="883711"/>
          </a:xfrm>
        </p:spPr>
        <p:txBody>
          <a:bodyPr/>
          <a:lstStyle/>
          <a:p>
            <a:r>
              <a:rPr lang="nl-NL" dirty="0"/>
              <a:t>Naar een eenduidige aanpak: toepassing (gebruiksvoorwaarden)</a:t>
            </a:r>
          </a:p>
        </p:txBody>
      </p:sp>
      <p:sp>
        <p:nvSpPr>
          <p:cNvPr id="3" name="Date Placeholder 2">
            <a:extLst>
              <a:ext uri="{FF2B5EF4-FFF2-40B4-BE49-F238E27FC236}">
                <a16:creationId xmlns:a16="http://schemas.microsoft.com/office/drawing/2014/main" id="{38D9466A-B181-135A-DBF2-4C2F82A49262}"/>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F825C91B-3C50-E524-358D-D745E0EF85C0}"/>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2349550A-1CB9-C9B7-AF7E-A5F92AC82BF4}"/>
              </a:ext>
            </a:extLst>
          </p:cNvPr>
          <p:cNvSpPr>
            <a:spLocks noGrp="1"/>
          </p:cNvSpPr>
          <p:nvPr>
            <p:ph type="sldNum" sz="quarter" idx="12"/>
          </p:nvPr>
        </p:nvSpPr>
        <p:spPr/>
        <p:txBody>
          <a:bodyPr/>
          <a:lstStyle/>
          <a:p>
            <a:fld id="{D7B5DC5B-6873-43DB-ADC7-B15ACCE0DFDB}" type="slidenum">
              <a:rPr lang="nl-NL" smtClean="0"/>
              <a:pPr/>
              <a:t>22</a:t>
            </a:fld>
            <a:endParaRPr lang="nl-NL" dirty="0"/>
          </a:p>
        </p:txBody>
      </p:sp>
      <p:sp>
        <p:nvSpPr>
          <p:cNvPr id="6" name="Content Placeholder 5">
            <a:extLst>
              <a:ext uri="{FF2B5EF4-FFF2-40B4-BE49-F238E27FC236}">
                <a16:creationId xmlns:a16="http://schemas.microsoft.com/office/drawing/2014/main" id="{832158C8-C546-68E0-2FC0-BC33B6220996}"/>
              </a:ext>
            </a:extLst>
          </p:cNvPr>
          <p:cNvSpPr>
            <a:spLocks noGrp="1"/>
          </p:cNvSpPr>
          <p:nvPr>
            <p:ph idx="1"/>
          </p:nvPr>
        </p:nvSpPr>
        <p:spPr/>
        <p:txBody>
          <a:bodyPr/>
          <a:lstStyle/>
          <a:p>
            <a:pPr marL="342900" indent="-342900">
              <a:buFontTx/>
              <a:buChar char="-"/>
            </a:pPr>
            <a:r>
              <a:rPr lang="nl-NL" dirty="0"/>
              <a:t>Instellen van verbodsgebieden blijft lokaal bepaald;</a:t>
            </a:r>
          </a:p>
          <a:p>
            <a:pPr marL="698500" lvl="1" indent="-342900">
              <a:buFontTx/>
              <a:buChar char="-"/>
            </a:pPr>
            <a:r>
              <a:rPr lang="nl-NL" dirty="0"/>
              <a:t>Voetgangerszones, </a:t>
            </a:r>
            <a:r>
              <a:rPr lang="nl-NL" dirty="0" err="1"/>
              <a:t>fietsparkeergebieden</a:t>
            </a:r>
            <a:endParaRPr lang="nl-NL" dirty="0"/>
          </a:p>
          <a:p>
            <a:pPr marL="698500" lvl="1" indent="-342900">
              <a:buFontTx/>
              <a:buChar char="-"/>
            </a:pPr>
            <a:r>
              <a:rPr lang="nl-NL" dirty="0"/>
              <a:t>Mogelijkheid om locaties aan te wijzen waar óók de ontheffing niet geldig is</a:t>
            </a:r>
          </a:p>
          <a:p>
            <a:pPr marL="342900" indent="-342900">
              <a:buFontTx/>
              <a:buChar char="-"/>
            </a:pPr>
            <a:r>
              <a:rPr lang="nl-NL" dirty="0"/>
              <a:t>Ook variatie op tijd blijft lokaal mogelijk</a:t>
            </a:r>
          </a:p>
          <a:p>
            <a:pPr marL="342900" indent="-342900">
              <a:buFontTx/>
              <a:buChar char="-"/>
            </a:pPr>
            <a:r>
              <a:rPr lang="nl-NL" dirty="0"/>
              <a:t>Informatievoorziening is dan aandachtspunt (bebording, </a:t>
            </a:r>
            <a:r>
              <a:rPr lang="nl-NL" dirty="0" err="1"/>
              <a:t>etc</a:t>
            </a:r>
            <a:r>
              <a:rPr lang="nl-NL" dirty="0"/>
              <a:t>)</a:t>
            </a:r>
          </a:p>
          <a:p>
            <a:pPr marL="342900" indent="-342900">
              <a:buFontTx/>
              <a:buChar char="-"/>
            </a:pPr>
            <a:endParaRPr lang="nl-NL" dirty="0"/>
          </a:p>
        </p:txBody>
      </p:sp>
    </p:spTree>
    <p:extLst>
      <p:ext uri="{BB962C8B-B14F-4D97-AF65-F5344CB8AC3E}">
        <p14:creationId xmlns:p14="http://schemas.microsoft.com/office/powerpoint/2010/main" val="167512683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F0E29B58-821B-00FA-8B89-D0B393C12852}"/>
              </a:ext>
            </a:extLst>
          </p:cNvPr>
          <p:cNvSpPr>
            <a:spLocks noGrp="1"/>
          </p:cNvSpPr>
          <p:nvPr>
            <p:ph type="dt" sz="half" idx="10"/>
          </p:nvPr>
        </p:nvSpPr>
        <p:spPr/>
        <p:txBody>
          <a:bodyPr/>
          <a:lstStyle/>
          <a:p>
            <a:r>
              <a:rPr lang="nl-NL"/>
              <a:t>4 juni 2026</a:t>
            </a:r>
            <a:endParaRPr lang="nl-NL" dirty="0"/>
          </a:p>
        </p:txBody>
      </p:sp>
      <p:sp>
        <p:nvSpPr>
          <p:cNvPr id="4" name="Tijdelijke aanduiding voor voettekst 3">
            <a:extLst>
              <a:ext uri="{FF2B5EF4-FFF2-40B4-BE49-F238E27FC236}">
                <a16:creationId xmlns:a16="http://schemas.microsoft.com/office/drawing/2014/main" id="{4C3B2C6E-53A0-D179-000F-0BCE04A5C8C5}"/>
              </a:ext>
            </a:extLst>
          </p:cNvPr>
          <p:cNvSpPr>
            <a:spLocks noGrp="1"/>
          </p:cNvSpPr>
          <p:nvPr>
            <p:ph type="ftr" sz="quarter" idx="11"/>
          </p:nvPr>
        </p:nvSpPr>
        <p:spPr/>
        <p:txBody>
          <a:bodyPr/>
          <a:lstStyle/>
          <a:p>
            <a:r>
              <a:rPr lang="nl-NL"/>
              <a:t>De fiets als hulpmiddel in centrumgebieden</a:t>
            </a:r>
            <a:endParaRPr lang="nl-NL" dirty="0"/>
          </a:p>
        </p:txBody>
      </p:sp>
      <p:pic>
        <p:nvPicPr>
          <p:cNvPr id="6" name="Afbeelding 5" descr="Afbeelding met tekst, schermopname, Lettertype, software&#10;&#10;Door AI gegenereerde inhoud is mogelijk onjuist.">
            <a:extLst>
              <a:ext uri="{FF2B5EF4-FFF2-40B4-BE49-F238E27FC236}">
                <a16:creationId xmlns:a16="http://schemas.microsoft.com/office/drawing/2014/main" id="{CBB5AEF2-559E-A25E-7622-92FF61923147}"/>
              </a:ext>
            </a:extLst>
          </p:cNvPr>
          <p:cNvPicPr>
            <a:picLocks noChangeAspect="1"/>
          </p:cNvPicPr>
          <p:nvPr/>
        </p:nvPicPr>
        <p:blipFill>
          <a:blip r:embed="rId2"/>
          <a:stretch>
            <a:fillRect/>
          </a:stretch>
        </p:blipFill>
        <p:spPr>
          <a:xfrm>
            <a:off x="0" y="0"/>
            <a:ext cx="11069876" cy="6858000"/>
          </a:xfrm>
          <a:prstGeom prst="rect">
            <a:avLst/>
          </a:prstGeom>
        </p:spPr>
      </p:pic>
      <p:sp>
        <p:nvSpPr>
          <p:cNvPr id="2" name="Title 1">
            <a:extLst>
              <a:ext uri="{FF2B5EF4-FFF2-40B4-BE49-F238E27FC236}">
                <a16:creationId xmlns:a16="http://schemas.microsoft.com/office/drawing/2014/main" id="{6658EEC8-7EF6-38C9-0DF8-C32C0E1B0CD0}"/>
              </a:ext>
            </a:extLst>
          </p:cNvPr>
          <p:cNvSpPr txBox="1">
            <a:spLocks/>
          </p:cNvSpPr>
          <p:nvPr/>
        </p:nvSpPr>
        <p:spPr>
          <a:xfrm>
            <a:off x="1443494" y="149387"/>
            <a:ext cx="11160125" cy="883711"/>
          </a:xfrm>
          <a:prstGeom prst="rect">
            <a:avLst/>
          </a:prstGeom>
        </p:spPr>
        <p:txBody>
          <a:bodyPr/>
          <a:lstStyle>
            <a:lvl1pPr algn="l" defTabSz="914400" rtl="0" eaLnBrk="1" latinLnBrk="0" hangingPunct="1">
              <a:lnSpc>
                <a:spcPct val="90000"/>
              </a:lnSpc>
              <a:spcBef>
                <a:spcPct val="0"/>
              </a:spcBef>
              <a:buNone/>
              <a:defRPr sz="4400" b="0" i="0" kern="1200">
                <a:solidFill>
                  <a:schemeClr val="accent2"/>
                </a:solidFill>
                <a:latin typeface="Exo 2" pitchFamily="2" charset="77"/>
                <a:ea typeface="+mj-ea"/>
                <a:cs typeface="+mj-cs"/>
              </a:defRPr>
            </a:lvl1pPr>
          </a:lstStyle>
          <a:p>
            <a:r>
              <a:rPr lang="nl-NL" dirty="0"/>
              <a:t>Naar een eenduidige aanpak: toekenning</a:t>
            </a:r>
          </a:p>
        </p:txBody>
      </p:sp>
    </p:spTree>
    <p:extLst>
      <p:ext uri="{BB962C8B-B14F-4D97-AF65-F5344CB8AC3E}">
        <p14:creationId xmlns:p14="http://schemas.microsoft.com/office/powerpoint/2010/main" val="12433109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D9A961-41FE-615E-44FC-CA8000DDAA0C}"/>
              </a:ext>
            </a:extLst>
          </p:cNvPr>
          <p:cNvSpPr>
            <a:spLocks noGrp="1"/>
          </p:cNvSpPr>
          <p:nvPr>
            <p:ph type="title"/>
          </p:nvPr>
        </p:nvSpPr>
        <p:spPr/>
        <p:txBody>
          <a:bodyPr/>
          <a:lstStyle/>
          <a:p>
            <a:r>
              <a:rPr lang="nl-NL" dirty="0"/>
              <a:t>Twee varianten in toekenningsvoorwaarden</a:t>
            </a:r>
          </a:p>
        </p:txBody>
      </p:sp>
      <p:sp>
        <p:nvSpPr>
          <p:cNvPr id="3" name="Tijdelijke aanduiding voor datum 2">
            <a:extLst>
              <a:ext uri="{FF2B5EF4-FFF2-40B4-BE49-F238E27FC236}">
                <a16:creationId xmlns:a16="http://schemas.microsoft.com/office/drawing/2014/main" id="{90765A24-5760-9466-497B-00133F032420}"/>
              </a:ext>
            </a:extLst>
          </p:cNvPr>
          <p:cNvSpPr>
            <a:spLocks noGrp="1"/>
          </p:cNvSpPr>
          <p:nvPr>
            <p:ph type="dt" sz="half" idx="10"/>
          </p:nvPr>
        </p:nvSpPr>
        <p:spPr/>
        <p:txBody>
          <a:bodyPr/>
          <a:lstStyle/>
          <a:p>
            <a:r>
              <a:rPr lang="nl-NL"/>
              <a:t>4 juni 2026</a:t>
            </a:r>
            <a:endParaRPr lang="nl-NL" dirty="0"/>
          </a:p>
        </p:txBody>
      </p:sp>
      <p:sp>
        <p:nvSpPr>
          <p:cNvPr id="4" name="Tijdelijke aanduiding voor voettekst 3">
            <a:extLst>
              <a:ext uri="{FF2B5EF4-FFF2-40B4-BE49-F238E27FC236}">
                <a16:creationId xmlns:a16="http://schemas.microsoft.com/office/drawing/2014/main" id="{CF55FA2C-C3BF-D31A-92CB-33FCBA513B7B}"/>
              </a:ext>
            </a:extLst>
          </p:cNvPr>
          <p:cNvSpPr>
            <a:spLocks noGrp="1"/>
          </p:cNvSpPr>
          <p:nvPr>
            <p:ph type="ftr" sz="quarter" idx="11"/>
          </p:nvPr>
        </p:nvSpPr>
        <p:spPr/>
        <p:txBody>
          <a:bodyPr/>
          <a:lstStyle/>
          <a:p>
            <a:r>
              <a:rPr lang="nl-NL"/>
              <a:t>De fiets als hulpmiddel in centrumgebieden</a:t>
            </a:r>
            <a:endParaRPr lang="nl-NL" dirty="0"/>
          </a:p>
        </p:txBody>
      </p:sp>
      <p:graphicFrame>
        <p:nvGraphicFramePr>
          <p:cNvPr id="6" name="Tabel 5">
            <a:extLst>
              <a:ext uri="{FF2B5EF4-FFF2-40B4-BE49-F238E27FC236}">
                <a16:creationId xmlns:a16="http://schemas.microsoft.com/office/drawing/2014/main" id="{1BFA309B-4C52-6714-A804-C5FE6A75F179}"/>
              </a:ext>
            </a:extLst>
          </p:cNvPr>
          <p:cNvGraphicFramePr>
            <a:graphicFrameLocks noGrp="1"/>
          </p:cNvGraphicFramePr>
          <p:nvPr/>
        </p:nvGraphicFramePr>
        <p:xfrm>
          <a:off x="766762" y="1577346"/>
          <a:ext cx="10658474" cy="4754880"/>
        </p:xfrm>
        <a:graphic>
          <a:graphicData uri="http://schemas.openxmlformats.org/drawingml/2006/table">
            <a:tbl>
              <a:tblPr firstRow="1" bandRow="1">
                <a:tableStyleId>{B301B821-A1FF-4177-AEE7-76D212191A09}</a:tableStyleId>
              </a:tblPr>
              <a:tblGrid>
                <a:gridCol w="4780598">
                  <a:extLst>
                    <a:ext uri="{9D8B030D-6E8A-4147-A177-3AD203B41FA5}">
                      <a16:colId xmlns:a16="http://schemas.microsoft.com/office/drawing/2014/main" val="1152453072"/>
                    </a:ext>
                  </a:extLst>
                </a:gridCol>
                <a:gridCol w="5877876">
                  <a:extLst>
                    <a:ext uri="{9D8B030D-6E8A-4147-A177-3AD203B41FA5}">
                      <a16:colId xmlns:a16="http://schemas.microsoft.com/office/drawing/2014/main" val="845866595"/>
                    </a:ext>
                  </a:extLst>
                </a:gridCol>
              </a:tblGrid>
              <a:tr h="205734">
                <a:tc>
                  <a:txBody>
                    <a:bodyPr/>
                    <a:lstStyle/>
                    <a:p>
                      <a:r>
                        <a:rPr lang="nl-NL" dirty="0"/>
                        <a:t>Standaard Fietsontheffing</a:t>
                      </a:r>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r>
                        <a:rPr lang="nl-NL" dirty="0"/>
                        <a:t>Optionele formele medische onderbouwing</a:t>
                      </a: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24078240"/>
                  </a:ext>
                </a:extLst>
              </a:tr>
              <a:tr h="957509">
                <a:tc>
                  <a:txBody>
                    <a:bodyPr/>
                    <a:lstStyle/>
                    <a:p>
                      <a:r>
                        <a:rPr lang="nl-NL" dirty="0"/>
                        <a:t>Aanvraag:</a:t>
                      </a:r>
                    </a:p>
                    <a:p>
                      <a:pPr marL="285750" indent="-285750">
                        <a:buFontTx/>
                        <a:buChar char="-"/>
                      </a:pPr>
                      <a:r>
                        <a:rPr lang="nl-NL" dirty="0"/>
                        <a:t>Persoonsgegevens (</a:t>
                      </a:r>
                      <a:r>
                        <a:rPr lang="nl-NL" dirty="0" err="1"/>
                        <a:t>DigiD</a:t>
                      </a:r>
                      <a:r>
                        <a:rPr lang="nl-NL" dirty="0"/>
                        <a:t>)</a:t>
                      </a:r>
                    </a:p>
                    <a:p>
                      <a:pPr marL="285750" indent="-285750">
                        <a:buFontTx/>
                        <a:buChar char="-"/>
                      </a:pPr>
                      <a:r>
                        <a:rPr lang="nl-NL" dirty="0"/>
                        <a:t>Op basis van zelfverklaring</a:t>
                      </a:r>
                    </a:p>
                    <a:p>
                      <a:pPr marL="285750" indent="-285750">
                        <a:buFontTx/>
                        <a:buChar char="-"/>
                      </a:pPr>
                      <a:r>
                        <a:rPr lang="nl-NL" dirty="0"/>
                        <a:t>Bij voorkeur kosteloos (dekking elders nodig)</a:t>
                      </a:r>
                    </a:p>
                    <a:p>
                      <a:pPr marL="285750" indent="-285750">
                        <a:buFontTx/>
                        <a:buChar char="-"/>
                      </a:pPr>
                      <a:endParaRPr lang="nl-NL" dirty="0"/>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r>
                        <a:rPr lang="nl-NL" dirty="0"/>
                        <a:t>Aanvraag</a:t>
                      </a:r>
                    </a:p>
                    <a:p>
                      <a:pPr marL="285750" indent="-285750">
                        <a:buFontTx/>
                        <a:buChar char="-"/>
                      </a:pPr>
                      <a:r>
                        <a:rPr lang="nl-NL" dirty="0"/>
                        <a:t>Persoonsgegevens (</a:t>
                      </a:r>
                      <a:r>
                        <a:rPr lang="nl-NL" dirty="0" err="1"/>
                        <a:t>DigiD</a:t>
                      </a:r>
                      <a:r>
                        <a:rPr lang="nl-NL" dirty="0"/>
                        <a:t>)</a:t>
                      </a:r>
                    </a:p>
                    <a:p>
                      <a:pPr marL="285750" indent="-285750">
                        <a:buFontTx/>
                        <a:buChar char="-"/>
                      </a:pPr>
                      <a:r>
                        <a:rPr lang="nl-NL" dirty="0"/>
                        <a:t>Zoveel mogelijk gebruik van bestaande indicaties zoals GPK, </a:t>
                      </a:r>
                      <a:r>
                        <a:rPr lang="nl-NL" dirty="0" err="1"/>
                        <a:t>Wia</a:t>
                      </a:r>
                      <a:r>
                        <a:rPr lang="nl-NL" dirty="0"/>
                        <a:t>, </a:t>
                      </a:r>
                      <a:r>
                        <a:rPr lang="nl-NL" dirty="0" err="1"/>
                        <a:t>Wmo</a:t>
                      </a:r>
                      <a:r>
                        <a:rPr lang="nl-NL" dirty="0"/>
                        <a:t>, etc. (opnemen in landelijke richtlijn)</a:t>
                      </a:r>
                    </a:p>
                    <a:p>
                      <a:pPr marL="285750" indent="-285750">
                        <a:buFontTx/>
                        <a:buChar char="-"/>
                      </a:pPr>
                      <a:r>
                        <a:rPr lang="nl-NL" dirty="0"/>
                        <a:t>Mogelijk aanvullende keuringskosten</a:t>
                      </a: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22627685"/>
                  </a:ext>
                </a:extLst>
              </a:tr>
              <a:tr h="695136">
                <a:tc>
                  <a:txBody>
                    <a:bodyPr/>
                    <a:lstStyle/>
                    <a:p>
                      <a:r>
                        <a:rPr lang="nl-NL" dirty="0"/>
                        <a:t>Toetsing:</a:t>
                      </a:r>
                    </a:p>
                    <a:p>
                      <a:pPr marL="285750" indent="-285750">
                        <a:buFontTx/>
                        <a:buChar char="-"/>
                      </a:pPr>
                      <a:r>
                        <a:rPr lang="nl-NL" dirty="0"/>
                        <a:t>Geen toets opgave van reden vereist</a:t>
                      </a:r>
                    </a:p>
                    <a:p>
                      <a:pPr marL="285750" indent="-285750">
                        <a:buFontTx/>
                        <a:buChar char="-"/>
                      </a:pPr>
                      <a:endParaRPr lang="nl-NL" dirty="0"/>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r>
                        <a:rPr lang="nl-NL" dirty="0"/>
                        <a:t>Toetsing:</a:t>
                      </a:r>
                    </a:p>
                    <a:p>
                      <a:r>
                        <a:rPr lang="nl-NL" dirty="0"/>
                        <a:t>- Toets op medische indicatie (opvragen bestaande indicaties ofwel toetsen verklaring)</a:t>
                      </a: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18116327"/>
                  </a:ext>
                </a:extLst>
              </a:tr>
              <a:tr h="1244762">
                <a:tc>
                  <a:txBody>
                    <a:bodyPr/>
                    <a:lstStyle/>
                    <a:p>
                      <a:r>
                        <a:rPr lang="nl-NL" dirty="0"/>
                        <a:t>Gebruik:</a:t>
                      </a:r>
                    </a:p>
                    <a:p>
                      <a:pPr marL="285750" indent="-285750">
                        <a:buFontTx/>
                        <a:buChar char="-"/>
                      </a:pPr>
                      <a:r>
                        <a:rPr lang="nl-NL" dirty="0"/>
                        <a:t>Ontheffing kan overal geldig zijn, behalve in gemeenten met strenge toekenningsvoorwaarden</a:t>
                      </a:r>
                    </a:p>
                    <a:p>
                      <a:pPr marL="285750" indent="-285750">
                        <a:buFontTx/>
                        <a:buChar char="-"/>
                      </a:pPr>
                      <a:r>
                        <a:rPr lang="nl-NL" dirty="0"/>
                        <a:t>Controle op geldigheid alleen van stickers uitgegeven in eigen gemeente (geen koppeling handhavingssystemen vereist)</a:t>
                      </a:r>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r>
                        <a:rPr lang="nl-NL" dirty="0"/>
                        <a:t>Gebruik: </a:t>
                      </a:r>
                    </a:p>
                    <a:p>
                      <a:pPr marL="285750" indent="-285750">
                        <a:buFontTx/>
                        <a:buChar char="-"/>
                      </a:pPr>
                      <a:r>
                        <a:rPr lang="nl-NL" dirty="0"/>
                        <a:t>Ontheffingen uit andere gemeenten zijn alleen geldig bij gelijke voorwaarden en koppeling van systemen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l-NL" dirty="0"/>
                        <a:t>Ontheffing voor (frequente) bezoekers nodig</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l-NL" dirty="0"/>
                        <a:t>Koppeling met handhavingssystemen voor controle op persoonsgegevens nodig</a:t>
                      </a: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66214568"/>
                  </a:ext>
                </a:extLst>
              </a:tr>
            </a:tbl>
          </a:graphicData>
        </a:graphic>
      </p:graphicFrame>
    </p:spTree>
    <p:extLst>
      <p:ext uri="{BB962C8B-B14F-4D97-AF65-F5344CB8AC3E}">
        <p14:creationId xmlns:p14="http://schemas.microsoft.com/office/powerpoint/2010/main" val="844923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B9CBF-89AE-986D-2023-58B7633F91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24A0AE-1F02-48B8-B975-E6D2C0C43226}"/>
              </a:ext>
            </a:extLst>
          </p:cNvPr>
          <p:cNvSpPr>
            <a:spLocks noGrp="1"/>
          </p:cNvSpPr>
          <p:nvPr>
            <p:ph type="title"/>
          </p:nvPr>
        </p:nvSpPr>
        <p:spPr/>
        <p:txBody>
          <a:bodyPr/>
          <a:lstStyle/>
          <a:p>
            <a:r>
              <a:rPr lang="nl-NL" dirty="0"/>
              <a:t>Ontheffingsregeling in de praktijk</a:t>
            </a:r>
          </a:p>
        </p:txBody>
      </p:sp>
      <p:sp>
        <p:nvSpPr>
          <p:cNvPr id="3" name="Date Placeholder 2">
            <a:extLst>
              <a:ext uri="{FF2B5EF4-FFF2-40B4-BE49-F238E27FC236}">
                <a16:creationId xmlns:a16="http://schemas.microsoft.com/office/drawing/2014/main" id="{E2C4A9CF-FEE7-7750-7F8D-365F112740C5}"/>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714B6E16-889C-9672-D7E9-CFAD84E8D399}"/>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DE4DD708-75B9-F012-CF24-8B240753A2BB}"/>
              </a:ext>
            </a:extLst>
          </p:cNvPr>
          <p:cNvSpPr>
            <a:spLocks noGrp="1"/>
          </p:cNvSpPr>
          <p:nvPr>
            <p:ph type="sldNum" sz="quarter" idx="12"/>
          </p:nvPr>
        </p:nvSpPr>
        <p:spPr/>
        <p:txBody>
          <a:bodyPr/>
          <a:lstStyle/>
          <a:p>
            <a:fld id="{D7B5DC5B-6873-43DB-ADC7-B15ACCE0DFDB}" type="slidenum">
              <a:rPr lang="nl-NL" smtClean="0"/>
              <a:pPr/>
              <a:t>25</a:t>
            </a:fld>
            <a:endParaRPr lang="nl-NL" dirty="0"/>
          </a:p>
        </p:txBody>
      </p:sp>
      <p:sp>
        <p:nvSpPr>
          <p:cNvPr id="6" name="Content Placeholder 5">
            <a:extLst>
              <a:ext uri="{FF2B5EF4-FFF2-40B4-BE49-F238E27FC236}">
                <a16:creationId xmlns:a16="http://schemas.microsoft.com/office/drawing/2014/main" id="{BFB11354-0A06-1846-EB43-0F7DB4B23D4E}"/>
              </a:ext>
            </a:extLst>
          </p:cNvPr>
          <p:cNvSpPr>
            <a:spLocks noGrp="1"/>
          </p:cNvSpPr>
          <p:nvPr>
            <p:ph idx="1"/>
          </p:nvPr>
        </p:nvSpPr>
        <p:spPr>
          <a:xfrm>
            <a:off x="515936" y="2017484"/>
            <a:ext cx="8385468" cy="2516092"/>
          </a:xfrm>
        </p:spPr>
        <p:txBody>
          <a:bodyPr/>
          <a:lstStyle/>
          <a:p>
            <a:r>
              <a:rPr lang="nl-NL" dirty="0"/>
              <a:t>Optioneel: instellen fiets(parkeer)verbod</a:t>
            </a:r>
          </a:p>
        </p:txBody>
      </p:sp>
      <p:pic>
        <p:nvPicPr>
          <p:cNvPr id="8" name="Picture 7">
            <a:extLst>
              <a:ext uri="{FF2B5EF4-FFF2-40B4-BE49-F238E27FC236}">
                <a16:creationId xmlns:a16="http://schemas.microsoft.com/office/drawing/2014/main" id="{8E86DED2-05C0-A6D6-7457-8A3AD557BC69}"/>
              </a:ext>
            </a:extLst>
          </p:cNvPr>
          <p:cNvPicPr>
            <a:picLocks noChangeAspect="1"/>
          </p:cNvPicPr>
          <p:nvPr/>
        </p:nvPicPr>
        <p:blipFill>
          <a:blip r:embed="rId2"/>
          <a:stretch>
            <a:fillRect/>
          </a:stretch>
        </p:blipFill>
        <p:spPr>
          <a:xfrm>
            <a:off x="191043" y="4533576"/>
            <a:ext cx="10317015" cy="2324424"/>
          </a:xfrm>
          <a:prstGeom prst="rect">
            <a:avLst/>
          </a:prstGeom>
        </p:spPr>
      </p:pic>
    </p:spTree>
    <p:extLst>
      <p:ext uri="{BB962C8B-B14F-4D97-AF65-F5344CB8AC3E}">
        <p14:creationId xmlns:p14="http://schemas.microsoft.com/office/powerpoint/2010/main" val="377679475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17A9E-0BAE-7942-56AB-CEDBAC1738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81CB06-3FD7-8CE7-A2DA-24ED50BB0485}"/>
              </a:ext>
            </a:extLst>
          </p:cNvPr>
          <p:cNvSpPr>
            <a:spLocks noGrp="1"/>
          </p:cNvSpPr>
          <p:nvPr>
            <p:ph type="title"/>
          </p:nvPr>
        </p:nvSpPr>
        <p:spPr/>
        <p:txBody>
          <a:bodyPr/>
          <a:lstStyle/>
          <a:p>
            <a:r>
              <a:rPr lang="nl-NL" dirty="0"/>
              <a:t>Ontheffingsregeling in de praktijk</a:t>
            </a:r>
          </a:p>
        </p:txBody>
      </p:sp>
      <p:sp>
        <p:nvSpPr>
          <p:cNvPr id="3" name="Date Placeholder 2">
            <a:extLst>
              <a:ext uri="{FF2B5EF4-FFF2-40B4-BE49-F238E27FC236}">
                <a16:creationId xmlns:a16="http://schemas.microsoft.com/office/drawing/2014/main" id="{C0521C19-3A57-ECD5-4785-3ACC4FFC0A78}"/>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C13C4562-F17E-6554-5607-AA79991EEF8E}"/>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E2D91D0C-E8CB-21B7-215F-5D9629CE5EF9}"/>
              </a:ext>
            </a:extLst>
          </p:cNvPr>
          <p:cNvSpPr>
            <a:spLocks noGrp="1"/>
          </p:cNvSpPr>
          <p:nvPr>
            <p:ph type="sldNum" sz="quarter" idx="12"/>
          </p:nvPr>
        </p:nvSpPr>
        <p:spPr/>
        <p:txBody>
          <a:bodyPr/>
          <a:lstStyle/>
          <a:p>
            <a:fld id="{D7B5DC5B-6873-43DB-ADC7-B15ACCE0DFDB}" type="slidenum">
              <a:rPr lang="nl-NL" smtClean="0"/>
              <a:pPr/>
              <a:t>26</a:t>
            </a:fld>
            <a:endParaRPr lang="nl-NL" dirty="0"/>
          </a:p>
        </p:txBody>
      </p:sp>
      <p:sp>
        <p:nvSpPr>
          <p:cNvPr id="6" name="Content Placeholder 5">
            <a:extLst>
              <a:ext uri="{FF2B5EF4-FFF2-40B4-BE49-F238E27FC236}">
                <a16:creationId xmlns:a16="http://schemas.microsoft.com/office/drawing/2014/main" id="{7FAE300B-0D27-2F0B-346D-06F982998938}"/>
              </a:ext>
            </a:extLst>
          </p:cNvPr>
          <p:cNvSpPr>
            <a:spLocks noGrp="1"/>
          </p:cNvSpPr>
          <p:nvPr>
            <p:ph idx="1"/>
          </p:nvPr>
        </p:nvSpPr>
        <p:spPr>
          <a:xfrm>
            <a:off x="515936" y="2017484"/>
            <a:ext cx="9199564" cy="2516092"/>
          </a:xfrm>
        </p:spPr>
        <p:txBody>
          <a:bodyPr/>
          <a:lstStyle/>
          <a:p>
            <a:r>
              <a:rPr lang="nl-NL" dirty="0"/>
              <a:t>Iedere gemeente: publicatie / opstellen lokale ontheffingsregeling</a:t>
            </a:r>
          </a:p>
        </p:txBody>
      </p:sp>
      <p:pic>
        <p:nvPicPr>
          <p:cNvPr id="8" name="Picture 7">
            <a:extLst>
              <a:ext uri="{FF2B5EF4-FFF2-40B4-BE49-F238E27FC236}">
                <a16:creationId xmlns:a16="http://schemas.microsoft.com/office/drawing/2014/main" id="{7F4450C0-FBCD-C6C5-D575-BC6B3031905A}"/>
              </a:ext>
            </a:extLst>
          </p:cNvPr>
          <p:cNvPicPr>
            <a:picLocks noChangeAspect="1"/>
          </p:cNvPicPr>
          <p:nvPr/>
        </p:nvPicPr>
        <p:blipFill>
          <a:blip r:embed="rId2"/>
          <a:stretch>
            <a:fillRect/>
          </a:stretch>
        </p:blipFill>
        <p:spPr>
          <a:xfrm>
            <a:off x="191043" y="4533576"/>
            <a:ext cx="10317015" cy="2324424"/>
          </a:xfrm>
          <a:prstGeom prst="rect">
            <a:avLst/>
          </a:prstGeom>
        </p:spPr>
      </p:pic>
    </p:spTree>
    <p:extLst>
      <p:ext uri="{BB962C8B-B14F-4D97-AF65-F5344CB8AC3E}">
        <p14:creationId xmlns:p14="http://schemas.microsoft.com/office/powerpoint/2010/main" val="116390422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3B75C-9B4A-2BAB-2FD6-946F1DF208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300519-580B-A1C6-2214-7DD3F8BDDF69}"/>
              </a:ext>
            </a:extLst>
          </p:cNvPr>
          <p:cNvSpPr>
            <a:spLocks noGrp="1"/>
          </p:cNvSpPr>
          <p:nvPr>
            <p:ph type="title"/>
          </p:nvPr>
        </p:nvSpPr>
        <p:spPr/>
        <p:txBody>
          <a:bodyPr/>
          <a:lstStyle/>
          <a:p>
            <a:r>
              <a:rPr lang="nl-NL" dirty="0"/>
              <a:t>Ontheffingsregeling in de praktijk</a:t>
            </a:r>
          </a:p>
        </p:txBody>
      </p:sp>
      <p:sp>
        <p:nvSpPr>
          <p:cNvPr id="3" name="Date Placeholder 2">
            <a:extLst>
              <a:ext uri="{FF2B5EF4-FFF2-40B4-BE49-F238E27FC236}">
                <a16:creationId xmlns:a16="http://schemas.microsoft.com/office/drawing/2014/main" id="{265A597F-3CAB-5395-1988-A58A68015649}"/>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00AB10F8-1DEF-DB35-A7CC-E7F5E56FCABC}"/>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9305D630-1D46-25FA-83A7-E19AAED636FC}"/>
              </a:ext>
            </a:extLst>
          </p:cNvPr>
          <p:cNvSpPr>
            <a:spLocks noGrp="1"/>
          </p:cNvSpPr>
          <p:nvPr>
            <p:ph type="sldNum" sz="quarter" idx="12"/>
          </p:nvPr>
        </p:nvSpPr>
        <p:spPr/>
        <p:txBody>
          <a:bodyPr/>
          <a:lstStyle/>
          <a:p>
            <a:fld id="{D7B5DC5B-6873-43DB-ADC7-B15ACCE0DFDB}" type="slidenum">
              <a:rPr lang="nl-NL" smtClean="0"/>
              <a:pPr/>
              <a:t>27</a:t>
            </a:fld>
            <a:endParaRPr lang="nl-NL" dirty="0"/>
          </a:p>
        </p:txBody>
      </p:sp>
      <p:sp>
        <p:nvSpPr>
          <p:cNvPr id="6" name="Content Placeholder 5">
            <a:extLst>
              <a:ext uri="{FF2B5EF4-FFF2-40B4-BE49-F238E27FC236}">
                <a16:creationId xmlns:a16="http://schemas.microsoft.com/office/drawing/2014/main" id="{D2E0032D-824A-84B1-C47E-86E159CCE2EF}"/>
              </a:ext>
            </a:extLst>
          </p:cNvPr>
          <p:cNvSpPr>
            <a:spLocks noGrp="1"/>
          </p:cNvSpPr>
          <p:nvPr>
            <p:ph idx="1"/>
          </p:nvPr>
        </p:nvSpPr>
        <p:spPr>
          <a:xfrm>
            <a:off x="515936" y="2017484"/>
            <a:ext cx="8385468" cy="2516092"/>
          </a:xfrm>
        </p:spPr>
        <p:txBody>
          <a:bodyPr/>
          <a:lstStyle/>
          <a:p>
            <a:r>
              <a:rPr lang="nl-NL" dirty="0"/>
              <a:t>In verbodsgebied: aanpassen inrichting &amp; bebording + communicatie</a:t>
            </a:r>
          </a:p>
        </p:txBody>
      </p:sp>
      <p:pic>
        <p:nvPicPr>
          <p:cNvPr id="8" name="Picture 7">
            <a:extLst>
              <a:ext uri="{FF2B5EF4-FFF2-40B4-BE49-F238E27FC236}">
                <a16:creationId xmlns:a16="http://schemas.microsoft.com/office/drawing/2014/main" id="{4852B8BB-B2FE-4A96-D5A1-EDF5A6777E9C}"/>
              </a:ext>
            </a:extLst>
          </p:cNvPr>
          <p:cNvPicPr>
            <a:picLocks noChangeAspect="1"/>
          </p:cNvPicPr>
          <p:nvPr/>
        </p:nvPicPr>
        <p:blipFill>
          <a:blip r:embed="rId2"/>
          <a:stretch>
            <a:fillRect/>
          </a:stretch>
        </p:blipFill>
        <p:spPr>
          <a:xfrm>
            <a:off x="191043" y="4533576"/>
            <a:ext cx="10317015" cy="2324424"/>
          </a:xfrm>
          <a:prstGeom prst="rect">
            <a:avLst/>
          </a:prstGeom>
        </p:spPr>
      </p:pic>
    </p:spTree>
    <p:extLst>
      <p:ext uri="{BB962C8B-B14F-4D97-AF65-F5344CB8AC3E}">
        <p14:creationId xmlns:p14="http://schemas.microsoft.com/office/powerpoint/2010/main" val="66049325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98A76-E759-554F-F921-729FD063B0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569E34-E70C-A2C7-1C80-A8FF2E0BED9E}"/>
              </a:ext>
            </a:extLst>
          </p:cNvPr>
          <p:cNvSpPr>
            <a:spLocks noGrp="1"/>
          </p:cNvSpPr>
          <p:nvPr>
            <p:ph type="title"/>
          </p:nvPr>
        </p:nvSpPr>
        <p:spPr/>
        <p:txBody>
          <a:bodyPr/>
          <a:lstStyle/>
          <a:p>
            <a:r>
              <a:rPr lang="nl-NL" dirty="0"/>
              <a:t>Ontheffingsregeling in de praktijk</a:t>
            </a:r>
          </a:p>
        </p:txBody>
      </p:sp>
      <p:sp>
        <p:nvSpPr>
          <p:cNvPr id="3" name="Date Placeholder 2">
            <a:extLst>
              <a:ext uri="{FF2B5EF4-FFF2-40B4-BE49-F238E27FC236}">
                <a16:creationId xmlns:a16="http://schemas.microsoft.com/office/drawing/2014/main" id="{EEE1FAD5-48FE-AD9A-14BC-A11A3D6ACE0A}"/>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2833816E-7D70-FB01-C00A-56BD39BCE9FC}"/>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F6C83A77-83DD-313E-63CA-8DEB02FD3014}"/>
              </a:ext>
            </a:extLst>
          </p:cNvPr>
          <p:cNvSpPr>
            <a:spLocks noGrp="1"/>
          </p:cNvSpPr>
          <p:nvPr>
            <p:ph type="sldNum" sz="quarter" idx="12"/>
          </p:nvPr>
        </p:nvSpPr>
        <p:spPr/>
        <p:txBody>
          <a:bodyPr/>
          <a:lstStyle/>
          <a:p>
            <a:fld id="{D7B5DC5B-6873-43DB-ADC7-B15ACCE0DFDB}" type="slidenum">
              <a:rPr lang="nl-NL" smtClean="0"/>
              <a:pPr/>
              <a:t>28</a:t>
            </a:fld>
            <a:endParaRPr lang="nl-NL" dirty="0"/>
          </a:p>
        </p:txBody>
      </p:sp>
      <p:sp>
        <p:nvSpPr>
          <p:cNvPr id="6" name="Content Placeholder 5">
            <a:extLst>
              <a:ext uri="{FF2B5EF4-FFF2-40B4-BE49-F238E27FC236}">
                <a16:creationId xmlns:a16="http://schemas.microsoft.com/office/drawing/2014/main" id="{538B51E2-8000-5EDD-FF25-5CF4C39DE618}"/>
              </a:ext>
            </a:extLst>
          </p:cNvPr>
          <p:cNvSpPr>
            <a:spLocks noGrp="1"/>
          </p:cNvSpPr>
          <p:nvPr>
            <p:ph idx="1"/>
          </p:nvPr>
        </p:nvSpPr>
        <p:spPr>
          <a:xfrm>
            <a:off x="515936" y="2017484"/>
            <a:ext cx="8385468" cy="2516092"/>
          </a:xfrm>
        </p:spPr>
        <p:txBody>
          <a:bodyPr/>
          <a:lstStyle/>
          <a:p>
            <a:r>
              <a:rPr lang="nl-NL" dirty="0"/>
              <a:t>Aanvragen:</a:t>
            </a:r>
          </a:p>
          <a:p>
            <a:pPr marL="342900" indent="-342900">
              <a:buFontTx/>
              <a:buChar char="-"/>
            </a:pPr>
            <a:r>
              <a:rPr lang="nl-NL" dirty="0"/>
              <a:t>Loket / aanvraagmogelijkheid opzet;</a:t>
            </a:r>
          </a:p>
          <a:p>
            <a:pPr marL="342900" indent="-342900">
              <a:buFontTx/>
              <a:buChar char="-"/>
            </a:pPr>
            <a:r>
              <a:rPr lang="nl-NL" dirty="0"/>
              <a:t>Lokale autonomie voor toekenning/toetsing ontheffing;</a:t>
            </a:r>
          </a:p>
          <a:p>
            <a:pPr marL="342900" indent="-342900">
              <a:buFontTx/>
              <a:buChar char="-"/>
            </a:pPr>
            <a:r>
              <a:rPr lang="nl-NL" dirty="0"/>
              <a:t>Uitgifte: zowel digitaal als fysiek</a:t>
            </a:r>
          </a:p>
        </p:txBody>
      </p:sp>
      <p:pic>
        <p:nvPicPr>
          <p:cNvPr id="8" name="Picture 7">
            <a:extLst>
              <a:ext uri="{FF2B5EF4-FFF2-40B4-BE49-F238E27FC236}">
                <a16:creationId xmlns:a16="http://schemas.microsoft.com/office/drawing/2014/main" id="{5C84B5CC-7DDE-228D-16FB-056250A3FB7E}"/>
              </a:ext>
            </a:extLst>
          </p:cNvPr>
          <p:cNvPicPr>
            <a:picLocks noChangeAspect="1"/>
          </p:cNvPicPr>
          <p:nvPr/>
        </p:nvPicPr>
        <p:blipFill>
          <a:blip r:embed="rId2"/>
          <a:stretch>
            <a:fillRect/>
          </a:stretch>
        </p:blipFill>
        <p:spPr>
          <a:xfrm>
            <a:off x="191043" y="4533576"/>
            <a:ext cx="10317015" cy="2324424"/>
          </a:xfrm>
          <a:prstGeom prst="rect">
            <a:avLst/>
          </a:prstGeom>
        </p:spPr>
      </p:pic>
    </p:spTree>
    <p:extLst>
      <p:ext uri="{BB962C8B-B14F-4D97-AF65-F5344CB8AC3E}">
        <p14:creationId xmlns:p14="http://schemas.microsoft.com/office/powerpoint/2010/main" val="78985473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3DB52-96E2-F648-7132-A17EB57BED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98AA31-201C-16FD-B0A8-3A4946706146}"/>
              </a:ext>
            </a:extLst>
          </p:cNvPr>
          <p:cNvSpPr>
            <a:spLocks noGrp="1"/>
          </p:cNvSpPr>
          <p:nvPr>
            <p:ph type="title"/>
          </p:nvPr>
        </p:nvSpPr>
        <p:spPr/>
        <p:txBody>
          <a:bodyPr/>
          <a:lstStyle/>
          <a:p>
            <a:r>
              <a:rPr lang="nl-NL" dirty="0"/>
              <a:t>Ontheffingsregeling in de praktijk</a:t>
            </a:r>
          </a:p>
        </p:txBody>
      </p:sp>
      <p:sp>
        <p:nvSpPr>
          <p:cNvPr id="3" name="Date Placeholder 2">
            <a:extLst>
              <a:ext uri="{FF2B5EF4-FFF2-40B4-BE49-F238E27FC236}">
                <a16:creationId xmlns:a16="http://schemas.microsoft.com/office/drawing/2014/main" id="{334FB035-84D8-E17E-55B1-15D4332A84FF}"/>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4A11262A-585C-185F-3064-9336E3F65FC5}"/>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CC7C7A33-05AD-14ED-AB9A-442072EF69E3}"/>
              </a:ext>
            </a:extLst>
          </p:cNvPr>
          <p:cNvSpPr>
            <a:spLocks noGrp="1"/>
          </p:cNvSpPr>
          <p:nvPr>
            <p:ph type="sldNum" sz="quarter" idx="12"/>
          </p:nvPr>
        </p:nvSpPr>
        <p:spPr/>
        <p:txBody>
          <a:bodyPr/>
          <a:lstStyle/>
          <a:p>
            <a:fld id="{D7B5DC5B-6873-43DB-ADC7-B15ACCE0DFDB}" type="slidenum">
              <a:rPr lang="nl-NL" smtClean="0"/>
              <a:pPr/>
              <a:t>29</a:t>
            </a:fld>
            <a:endParaRPr lang="nl-NL" dirty="0"/>
          </a:p>
        </p:txBody>
      </p:sp>
      <p:sp>
        <p:nvSpPr>
          <p:cNvPr id="6" name="Content Placeholder 5">
            <a:extLst>
              <a:ext uri="{FF2B5EF4-FFF2-40B4-BE49-F238E27FC236}">
                <a16:creationId xmlns:a16="http://schemas.microsoft.com/office/drawing/2014/main" id="{8CF3A711-ADB6-4411-F336-E30FDEA9EDE9}"/>
              </a:ext>
            </a:extLst>
          </p:cNvPr>
          <p:cNvSpPr>
            <a:spLocks noGrp="1"/>
          </p:cNvSpPr>
          <p:nvPr>
            <p:ph idx="1"/>
          </p:nvPr>
        </p:nvSpPr>
        <p:spPr>
          <a:xfrm>
            <a:off x="515936" y="2017484"/>
            <a:ext cx="8385468" cy="2516092"/>
          </a:xfrm>
        </p:spPr>
        <p:txBody>
          <a:bodyPr/>
          <a:lstStyle/>
          <a:p>
            <a:r>
              <a:rPr lang="nl-NL" dirty="0"/>
              <a:t>Aanvragen:</a:t>
            </a:r>
          </a:p>
          <a:p>
            <a:pPr marL="342900" indent="-342900">
              <a:buFontTx/>
              <a:buChar char="-"/>
            </a:pPr>
            <a:r>
              <a:rPr lang="nl-NL" dirty="0"/>
              <a:t>Loket / aanvraagmogelijkheid opzet;</a:t>
            </a:r>
          </a:p>
          <a:p>
            <a:pPr marL="342900" indent="-342900">
              <a:buFontTx/>
              <a:buChar char="-"/>
            </a:pPr>
            <a:r>
              <a:rPr lang="nl-NL" dirty="0"/>
              <a:t>Lokale autonomie voor toekenning/toetsing ontheffing;</a:t>
            </a:r>
          </a:p>
          <a:p>
            <a:pPr marL="698500" lvl="1" indent="-342900">
              <a:buFontTx/>
              <a:buChar char="-"/>
            </a:pPr>
            <a:r>
              <a:rPr lang="nl-NL" dirty="0"/>
              <a:t>Medische toets (aanvragen moet aantonen dat…)</a:t>
            </a:r>
          </a:p>
          <a:p>
            <a:pPr marL="698500" lvl="1" indent="-342900">
              <a:buFontTx/>
              <a:buChar char="-"/>
            </a:pPr>
            <a:r>
              <a:rPr lang="nl-NL" dirty="0"/>
              <a:t>(Medische) zelfverklaring</a:t>
            </a:r>
          </a:p>
          <a:p>
            <a:pPr marL="342900" indent="-342900">
              <a:buFontTx/>
              <a:buChar char="-"/>
            </a:pPr>
            <a:r>
              <a:rPr lang="nl-NL" dirty="0"/>
              <a:t>Aanbeveling Goudappel is een medische zelfverklaring totdat/tenzij overlast toeneemt/onacceptabel is/wordt.</a:t>
            </a:r>
          </a:p>
        </p:txBody>
      </p:sp>
      <p:pic>
        <p:nvPicPr>
          <p:cNvPr id="8" name="Picture 7">
            <a:extLst>
              <a:ext uri="{FF2B5EF4-FFF2-40B4-BE49-F238E27FC236}">
                <a16:creationId xmlns:a16="http://schemas.microsoft.com/office/drawing/2014/main" id="{74023126-098B-4A98-4981-29F75D5EF926}"/>
              </a:ext>
            </a:extLst>
          </p:cNvPr>
          <p:cNvPicPr>
            <a:picLocks noChangeAspect="1"/>
          </p:cNvPicPr>
          <p:nvPr/>
        </p:nvPicPr>
        <p:blipFill>
          <a:blip r:embed="rId2"/>
          <a:stretch>
            <a:fillRect/>
          </a:stretch>
        </p:blipFill>
        <p:spPr>
          <a:xfrm>
            <a:off x="191043" y="4533576"/>
            <a:ext cx="10317015" cy="2324424"/>
          </a:xfrm>
          <a:prstGeom prst="rect">
            <a:avLst/>
          </a:prstGeom>
        </p:spPr>
      </p:pic>
    </p:spTree>
    <p:extLst>
      <p:ext uri="{BB962C8B-B14F-4D97-AF65-F5344CB8AC3E}">
        <p14:creationId xmlns:p14="http://schemas.microsoft.com/office/powerpoint/2010/main" val="151907805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585BD-046B-384E-3970-9B2A2BF509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5AE8B6-F13C-E788-D122-5B44AC1E0AB5}"/>
              </a:ext>
            </a:extLst>
          </p:cNvPr>
          <p:cNvSpPr>
            <a:spLocks noGrp="1"/>
          </p:cNvSpPr>
          <p:nvPr>
            <p:ph type="title"/>
          </p:nvPr>
        </p:nvSpPr>
        <p:spPr/>
        <p:txBody>
          <a:bodyPr/>
          <a:lstStyle/>
          <a:p>
            <a:r>
              <a:rPr lang="nl-NL" dirty="0"/>
              <a:t>Ontheffingsregeling in de praktijk</a:t>
            </a:r>
          </a:p>
        </p:txBody>
      </p:sp>
      <p:sp>
        <p:nvSpPr>
          <p:cNvPr id="3" name="Date Placeholder 2">
            <a:extLst>
              <a:ext uri="{FF2B5EF4-FFF2-40B4-BE49-F238E27FC236}">
                <a16:creationId xmlns:a16="http://schemas.microsoft.com/office/drawing/2014/main" id="{83977750-E58D-E0AE-E580-8B187B10B9ED}"/>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540B99FA-E702-944F-8D53-A863EBAE2149}"/>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8F8DE3D6-0333-5BA5-6551-ABD3BB14EFD2}"/>
              </a:ext>
            </a:extLst>
          </p:cNvPr>
          <p:cNvSpPr>
            <a:spLocks noGrp="1"/>
          </p:cNvSpPr>
          <p:nvPr>
            <p:ph type="sldNum" sz="quarter" idx="12"/>
          </p:nvPr>
        </p:nvSpPr>
        <p:spPr/>
        <p:txBody>
          <a:bodyPr/>
          <a:lstStyle/>
          <a:p>
            <a:fld id="{D7B5DC5B-6873-43DB-ADC7-B15ACCE0DFDB}" type="slidenum">
              <a:rPr lang="nl-NL" smtClean="0"/>
              <a:pPr/>
              <a:t>30</a:t>
            </a:fld>
            <a:endParaRPr lang="nl-NL" dirty="0"/>
          </a:p>
        </p:txBody>
      </p:sp>
      <p:sp>
        <p:nvSpPr>
          <p:cNvPr id="6" name="Content Placeholder 5">
            <a:extLst>
              <a:ext uri="{FF2B5EF4-FFF2-40B4-BE49-F238E27FC236}">
                <a16:creationId xmlns:a16="http://schemas.microsoft.com/office/drawing/2014/main" id="{D35BB99A-BDD9-AD59-45BC-255C751064CE}"/>
              </a:ext>
            </a:extLst>
          </p:cNvPr>
          <p:cNvSpPr>
            <a:spLocks noGrp="1"/>
          </p:cNvSpPr>
          <p:nvPr>
            <p:ph idx="1"/>
          </p:nvPr>
        </p:nvSpPr>
        <p:spPr>
          <a:xfrm>
            <a:off x="515936" y="2017484"/>
            <a:ext cx="8385468" cy="2516092"/>
          </a:xfrm>
        </p:spPr>
        <p:txBody>
          <a:bodyPr/>
          <a:lstStyle/>
          <a:p>
            <a:r>
              <a:rPr lang="nl-NL" dirty="0"/>
              <a:t>Aanvragen:</a:t>
            </a:r>
          </a:p>
          <a:p>
            <a:pPr marL="342900" indent="-342900">
              <a:buFontTx/>
              <a:buChar char="-"/>
            </a:pPr>
            <a:r>
              <a:rPr lang="nl-NL" dirty="0"/>
              <a:t>Loket / aanvraagmogelijkheid opzet;</a:t>
            </a:r>
          </a:p>
          <a:p>
            <a:pPr marL="342900" indent="-342900">
              <a:buFontTx/>
              <a:buChar char="-"/>
            </a:pPr>
            <a:r>
              <a:rPr lang="nl-NL" dirty="0"/>
              <a:t>Lokale autonomie voor toekenning/toetsing ontheffing;</a:t>
            </a:r>
          </a:p>
          <a:p>
            <a:pPr marL="342900" indent="-342900">
              <a:buFontTx/>
              <a:buChar char="-"/>
            </a:pPr>
            <a:r>
              <a:rPr lang="nl-NL" dirty="0"/>
              <a:t>Uitgifte: zowel digitaal als fysiek</a:t>
            </a:r>
          </a:p>
          <a:p>
            <a:pPr marL="342900" indent="-342900">
              <a:buFontTx/>
              <a:buChar char="-"/>
            </a:pPr>
            <a:r>
              <a:rPr lang="nl-NL" dirty="0"/>
              <a:t>Verlengingsmogelijkheden (al dan niet met toetsing)</a:t>
            </a:r>
          </a:p>
        </p:txBody>
      </p:sp>
      <p:pic>
        <p:nvPicPr>
          <p:cNvPr id="8" name="Picture 7">
            <a:extLst>
              <a:ext uri="{FF2B5EF4-FFF2-40B4-BE49-F238E27FC236}">
                <a16:creationId xmlns:a16="http://schemas.microsoft.com/office/drawing/2014/main" id="{C6595B63-44AF-C614-4F51-F07A39EF43D3}"/>
              </a:ext>
            </a:extLst>
          </p:cNvPr>
          <p:cNvPicPr>
            <a:picLocks noChangeAspect="1"/>
          </p:cNvPicPr>
          <p:nvPr/>
        </p:nvPicPr>
        <p:blipFill>
          <a:blip r:embed="rId2"/>
          <a:stretch>
            <a:fillRect/>
          </a:stretch>
        </p:blipFill>
        <p:spPr>
          <a:xfrm>
            <a:off x="191043" y="4533576"/>
            <a:ext cx="10317015" cy="2324424"/>
          </a:xfrm>
          <a:prstGeom prst="rect">
            <a:avLst/>
          </a:prstGeom>
        </p:spPr>
      </p:pic>
    </p:spTree>
    <p:extLst>
      <p:ext uri="{BB962C8B-B14F-4D97-AF65-F5344CB8AC3E}">
        <p14:creationId xmlns:p14="http://schemas.microsoft.com/office/powerpoint/2010/main" val="346394092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C578D-4F6F-6B20-AA4A-8B0744767C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B1A841-39B4-4008-D1F1-E23040F03915}"/>
              </a:ext>
            </a:extLst>
          </p:cNvPr>
          <p:cNvSpPr>
            <a:spLocks noGrp="1"/>
          </p:cNvSpPr>
          <p:nvPr>
            <p:ph type="title"/>
          </p:nvPr>
        </p:nvSpPr>
        <p:spPr/>
        <p:txBody>
          <a:bodyPr/>
          <a:lstStyle/>
          <a:p>
            <a:r>
              <a:rPr lang="nl-NL" dirty="0"/>
              <a:t>Ontheffingsregeling in de praktijk</a:t>
            </a:r>
          </a:p>
        </p:txBody>
      </p:sp>
      <p:sp>
        <p:nvSpPr>
          <p:cNvPr id="3" name="Date Placeholder 2">
            <a:extLst>
              <a:ext uri="{FF2B5EF4-FFF2-40B4-BE49-F238E27FC236}">
                <a16:creationId xmlns:a16="http://schemas.microsoft.com/office/drawing/2014/main" id="{80AD65DA-16BF-F738-4A29-FA09450F7392}"/>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68CB2B26-E446-9C77-06B6-2300336E81F2}"/>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D5462F59-CBE5-F66B-F34B-AB061A73CAF6}"/>
              </a:ext>
            </a:extLst>
          </p:cNvPr>
          <p:cNvSpPr>
            <a:spLocks noGrp="1"/>
          </p:cNvSpPr>
          <p:nvPr>
            <p:ph type="sldNum" sz="quarter" idx="12"/>
          </p:nvPr>
        </p:nvSpPr>
        <p:spPr/>
        <p:txBody>
          <a:bodyPr/>
          <a:lstStyle/>
          <a:p>
            <a:fld id="{D7B5DC5B-6873-43DB-ADC7-B15ACCE0DFDB}" type="slidenum">
              <a:rPr lang="nl-NL" smtClean="0"/>
              <a:pPr/>
              <a:t>31</a:t>
            </a:fld>
            <a:endParaRPr lang="nl-NL" dirty="0"/>
          </a:p>
        </p:txBody>
      </p:sp>
      <p:sp>
        <p:nvSpPr>
          <p:cNvPr id="6" name="Content Placeholder 5">
            <a:extLst>
              <a:ext uri="{FF2B5EF4-FFF2-40B4-BE49-F238E27FC236}">
                <a16:creationId xmlns:a16="http://schemas.microsoft.com/office/drawing/2014/main" id="{28BB2FEE-925E-3C12-B41D-0D55F9330478}"/>
              </a:ext>
            </a:extLst>
          </p:cNvPr>
          <p:cNvSpPr>
            <a:spLocks noGrp="1"/>
          </p:cNvSpPr>
          <p:nvPr>
            <p:ph idx="1"/>
          </p:nvPr>
        </p:nvSpPr>
        <p:spPr>
          <a:xfrm>
            <a:off x="515936" y="2017484"/>
            <a:ext cx="8385468" cy="2516092"/>
          </a:xfrm>
        </p:spPr>
        <p:txBody>
          <a:bodyPr/>
          <a:lstStyle/>
          <a:p>
            <a:r>
              <a:rPr lang="nl-NL" dirty="0"/>
              <a:t>Handhaving:</a:t>
            </a:r>
          </a:p>
          <a:p>
            <a:pPr marL="342900" indent="-342900">
              <a:buFontTx/>
              <a:buChar char="-"/>
            </a:pPr>
            <a:r>
              <a:rPr lang="nl-NL" dirty="0"/>
              <a:t>Instructie over hoe om te gaan met ontheffingen;</a:t>
            </a:r>
          </a:p>
          <a:p>
            <a:pPr marL="342900" indent="-342900">
              <a:buFontTx/>
              <a:buChar char="-"/>
            </a:pPr>
            <a:r>
              <a:rPr lang="nl-NL" dirty="0"/>
              <a:t>Instructie over fietsen met ontheffing die een locatie blokkeren/obstructie/veiligheidsprobleem veroorzaken;</a:t>
            </a:r>
          </a:p>
          <a:p>
            <a:pPr marL="342900" indent="-342900">
              <a:buFontTx/>
              <a:buChar char="-"/>
            </a:pPr>
            <a:r>
              <a:rPr lang="nl-NL" dirty="0"/>
              <a:t>(H)erkenning ontheffingen (buur)gemeenten</a:t>
            </a:r>
          </a:p>
        </p:txBody>
      </p:sp>
      <p:pic>
        <p:nvPicPr>
          <p:cNvPr id="8" name="Picture 7">
            <a:extLst>
              <a:ext uri="{FF2B5EF4-FFF2-40B4-BE49-F238E27FC236}">
                <a16:creationId xmlns:a16="http://schemas.microsoft.com/office/drawing/2014/main" id="{18FBFBB5-E7D1-D928-9D45-1C0F2424989A}"/>
              </a:ext>
            </a:extLst>
          </p:cNvPr>
          <p:cNvPicPr>
            <a:picLocks noChangeAspect="1"/>
          </p:cNvPicPr>
          <p:nvPr/>
        </p:nvPicPr>
        <p:blipFill>
          <a:blip r:embed="rId2"/>
          <a:stretch>
            <a:fillRect/>
          </a:stretch>
        </p:blipFill>
        <p:spPr>
          <a:xfrm>
            <a:off x="191043" y="4533576"/>
            <a:ext cx="10317015" cy="2324424"/>
          </a:xfrm>
          <a:prstGeom prst="rect">
            <a:avLst/>
          </a:prstGeom>
        </p:spPr>
      </p:pic>
    </p:spTree>
    <p:extLst>
      <p:ext uri="{BB962C8B-B14F-4D97-AF65-F5344CB8AC3E}">
        <p14:creationId xmlns:p14="http://schemas.microsoft.com/office/powerpoint/2010/main" val="109616224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C6003-845D-309E-2678-F54D0F4D78CB}"/>
              </a:ext>
            </a:extLst>
          </p:cNvPr>
          <p:cNvSpPr>
            <a:spLocks noGrp="1"/>
          </p:cNvSpPr>
          <p:nvPr>
            <p:ph type="title"/>
          </p:nvPr>
        </p:nvSpPr>
        <p:spPr/>
        <p:txBody>
          <a:bodyPr/>
          <a:lstStyle/>
          <a:p>
            <a:endParaRPr lang="nl-NL"/>
          </a:p>
        </p:txBody>
      </p:sp>
      <p:sp>
        <p:nvSpPr>
          <p:cNvPr id="3" name="Date Placeholder 2">
            <a:extLst>
              <a:ext uri="{FF2B5EF4-FFF2-40B4-BE49-F238E27FC236}">
                <a16:creationId xmlns:a16="http://schemas.microsoft.com/office/drawing/2014/main" id="{D3F2B3E3-D3AF-B1BE-AADD-182B12BDF5B3}"/>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8491EEAB-DA29-893A-981E-578A6653FEC8}"/>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9AAE1513-9FDA-A0F9-EFAC-6924D0DD9ED7}"/>
              </a:ext>
            </a:extLst>
          </p:cNvPr>
          <p:cNvSpPr>
            <a:spLocks noGrp="1"/>
          </p:cNvSpPr>
          <p:nvPr>
            <p:ph type="sldNum" sz="quarter" idx="12"/>
          </p:nvPr>
        </p:nvSpPr>
        <p:spPr/>
        <p:txBody>
          <a:bodyPr/>
          <a:lstStyle/>
          <a:p>
            <a:fld id="{D7B5DC5B-6873-43DB-ADC7-B15ACCE0DFDB}" type="slidenum">
              <a:rPr lang="nl-NL" smtClean="0"/>
              <a:pPr/>
              <a:t>32</a:t>
            </a:fld>
            <a:endParaRPr lang="nl-NL" dirty="0"/>
          </a:p>
        </p:txBody>
      </p:sp>
      <p:sp>
        <p:nvSpPr>
          <p:cNvPr id="6" name="Content Placeholder 5">
            <a:extLst>
              <a:ext uri="{FF2B5EF4-FFF2-40B4-BE49-F238E27FC236}">
                <a16:creationId xmlns:a16="http://schemas.microsoft.com/office/drawing/2014/main" id="{08B85E71-0EE3-05FF-4469-3397800F66B4}"/>
              </a:ext>
            </a:extLst>
          </p:cNvPr>
          <p:cNvSpPr>
            <a:spLocks noGrp="1"/>
          </p:cNvSpPr>
          <p:nvPr>
            <p:ph idx="1"/>
          </p:nvPr>
        </p:nvSpPr>
        <p:spPr/>
        <p:txBody>
          <a:bodyPr/>
          <a:lstStyle/>
          <a:p>
            <a:endParaRPr lang="nl-NL"/>
          </a:p>
        </p:txBody>
      </p:sp>
      <p:pic>
        <p:nvPicPr>
          <p:cNvPr id="7" name="Content Placeholder 7">
            <a:extLst>
              <a:ext uri="{FF2B5EF4-FFF2-40B4-BE49-F238E27FC236}">
                <a16:creationId xmlns:a16="http://schemas.microsoft.com/office/drawing/2014/main" id="{96C350B0-6A7F-8486-BC35-1DB1F44C634A}"/>
              </a:ext>
            </a:extLst>
          </p:cNvPr>
          <p:cNvPicPr>
            <a:picLocks noChangeAspect="1"/>
          </p:cNvPicPr>
          <p:nvPr/>
        </p:nvPicPr>
        <p:blipFill>
          <a:blip r:embed="rId2"/>
          <a:stretch>
            <a:fillRect/>
          </a:stretch>
        </p:blipFill>
        <p:spPr>
          <a:xfrm>
            <a:off x="0" y="1254558"/>
            <a:ext cx="12168589" cy="4966855"/>
          </a:xfrm>
          <a:prstGeom prst="rect">
            <a:avLst/>
          </a:prstGeom>
        </p:spPr>
      </p:pic>
      <p:sp>
        <p:nvSpPr>
          <p:cNvPr id="8" name="Title 2">
            <a:extLst>
              <a:ext uri="{FF2B5EF4-FFF2-40B4-BE49-F238E27FC236}">
                <a16:creationId xmlns:a16="http://schemas.microsoft.com/office/drawing/2014/main" id="{8F787857-63C5-1722-453E-17DB06F277DE}"/>
              </a:ext>
            </a:extLst>
          </p:cNvPr>
          <p:cNvSpPr txBox="1">
            <a:spLocks/>
          </p:cNvSpPr>
          <p:nvPr/>
        </p:nvSpPr>
        <p:spPr>
          <a:xfrm>
            <a:off x="570200" y="162563"/>
            <a:ext cx="10923588" cy="948047"/>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0" i="0" kern="1200">
                <a:solidFill>
                  <a:schemeClr val="accent2"/>
                </a:solidFill>
                <a:latin typeface="Exo 2" pitchFamily="2" charset="77"/>
                <a:ea typeface="+mj-ea"/>
                <a:cs typeface="+mj-cs"/>
              </a:defRPr>
            </a:lvl1pPr>
          </a:lstStyle>
          <a:p>
            <a:r>
              <a:rPr lang="nl-NL" dirty="0"/>
              <a:t>Klantreis: Na te lezen in de publicatie</a:t>
            </a:r>
          </a:p>
        </p:txBody>
      </p:sp>
    </p:spTree>
    <p:extLst>
      <p:ext uri="{BB962C8B-B14F-4D97-AF65-F5344CB8AC3E}">
        <p14:creationId xmlns:p14="http://schemas.microsoft.com/office/powerpoint/2010/main" val="382027810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1EF61-CA4D-F2FA-36A0-6E116D06F09E}"/>
              </a:ext>
            </a:extLst>
          </p:cNvPr>
          <p:cNvSpPr>
            <a:spLocks noGrp="1"/>
          </p:cNvSpPr>
          <p:nvPr>
            <p:ph type="title"/>
          </p:nvPr>
        </p:nvSpPr>
        <p:spPr/>
        <p:txBody>
          <a:bodyPr/>
          <a:lstStyle/>
          <a:p>
            <a:r>
              <a:rPr lang="nl-NL" dirty="0"/>
              <a:t>Discussie</a:t>
            </a:r>
          </a:p>
        </p:txBody>
      </p:sp>
      <p:sp>
        <p:nvSpPr>
          <p:cNvPr id="3" name="Date Placeholder 2">
            <a:extLst>
              <a:ext uri="{FF2B5EF4-FFF2-40B4-BE49-F238E27FC236}">
                <a16:creationId xmlns:a16="http://schemas.microsoft.com/office/drawing/2014/main" id="{B44BED6C-69D2-6A59-F4C3-6313E614A32E}"/>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59C64DE5-371A-6BB1-3005-F9548E62AC6F}"/>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596E420C-AF4A-3FB2-CAA9-FCCA046F561A}"/>
              </a:ext>
            </a:extLst>
          </p:cNvPr>
          <p:cNvSpPr>
            <a:spLocks noGrp="1"/>
          </p:cNvSpPr>
          <p:nvPr>
            <p:ph type="sldNum" sz="quarter" idx="12"/>
          </p:nvPr>
        </p:nvSpPr>
        <p:spPr/>
        <p:txBody>
          <a:bodyPr/>
          <a:lstStyle/>
          <a:p>
            <a:fld id="{D7B5DC5B-6873-43DB-ADC7-B15ACCE0DFDB}" type="slidenum">
              <a:rPr lang="nl-NL" smtClean="0"/>
              <a:pPr/>
              <a:t>33</a:t>
            </a:fld>
            <a:endParaRPr lang="nl-NL" dirty="0"/>
          </a:p>
        </p:txBody>
      </p:sp>
      <p:sp>
        <p:nvSpPr>
          <p:cNvPr id="6" name="Content Placeholder 5">
            <a:extLst>
              <a:ext uri="{FF2B5EF4-FFF2-40B4-BE49-F238E27FC236}">
                <a16:creationId xmlns:a16="http://schemas.microsoft.com/office/drawing/2014/main" id="{30AB896A-4BC9-5212-6CE7-A704DFFAAA5E}"/>
              </a:ext>
            </a:extLst>
          </p:cNvPr>
          <p:cNvSpPr>
            <a:spLocks noGrp="1"/>
          </p:cNvSpPr>
          <p:nvPr>
            <p:ph idx="1"/>
          </p:nvPr>
        </p:nvSpPr>
        <p:spPr/>
        <p:txBody>
          <a:bodyPr/>
          <a:lstStyle/>
          <a:p>
            <a:pPr marL="457200" indent="-457200">
              <a:buAutoNum type="arabicPeriod"/>
            </a:pPr>
            <a:r>
              <a:rPr lang="nl-NL" dirty="0"/>
              <a:t>Zelfverklaring of medische toets? (meerkeuze)</a:t>
            </a:r>
          </a:p>
          <a:p>
            <a:pPr marL="457200" indent="-457200">
              <a:buAutoNum type="arabicPeriod"/>
            </a:pPr>
            <a:r>
              <a:rPr lang="nl-NL" dirty="0"/>
              <a:t>Wat heeft u nog nodig om dit te implementeren? (open vraag)</a:t>
            </a:r>
          </a:p>
          <a:p>
            <a:pPr marL="457200" indent="-457200">
              <a:buAutoNum type="arabicPeriod"/>
            </a:pPr>
            <a:r>
              <a:rPr lang="nl-NL" dirty="0"/>
              <a:t>Welke onderwerpen c.q. thema’s zouden we vanuit Tour de Force in 2027 kunnen oppakken? (Fietsparkeren, fietsnetwerk, Fietsstimulering)	</a:t>
            </a:r>
          </a:p>
          <a:p>
            <a:pPr marL="457200" indent="-457200">
              <a:buAutoNum type="arabicPeriod"/>
            </a:pPr>
            <a:endParaRPr lang="nl-NL" dirty="0"/>
          </a:p>
        </p:txBody>
      </p:sp>
    </p:spTree>
    <p:extLst>
      <p:ext uri="{BB962C8B-B14F-4D97-AF65-F5344CB8AC3E}">
        <p14:creationId xmlns:p14="http://schemas.microsoft.com/office/powerpoint/2010/main" val="13399415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398DE-FC83-F008-D4CD-897DBD8B4103}"/>
              </a:ext>
            </a:extLst>
          </p:cNvPr>
          <p:cNvSpPr>
            <a:spLocks noGrp="1"/>
          </p:cNvSpPr>
          <p:nvPr>
            <p:ph type="title"/>
          </p:nvPr>
        </p:nvSpPr>
        <p:spPr/>
        <p:txBody>
          <a:bodyPr/>
          <a:lstStyle/>
          <a:p>
            <a:r>
              <a:rPr lang="nl-NL" dirty="0"/>
              <a:t>Mogelijkheden tot vervolg?</a:t>
            </a:r>
          </a:p>
        </p:txBody>
      </p:sp>
      <p:sp>
        <p:nvSpPr>
          <p:cNvPr id="3" name="Date Placeholder 2">
            <a:extLst>
              <a:ext uri="{FF2B5EF4-FFF2-40B4-BE49-F238E27FC236}">
                <a16:creationId xmlns:a16="http://schemas.microsoft.com/office/drawing/2014/main" id="{B531E58F-DD57-2E3A-7600-1779DAD3361F}"/>
              </a:ext>
            </a:extLst>
          </p:cNvPr>
          <p:cNvSpPr>
            <a:spLocks noGrp="1"/>
          </p:cNvSpPr>
          <p:nvPr>
            <p:ph type="dt" sz="half" idx="10"/>
          </p:nvPr>
        </p:nvSpPr>
        <p:spPr/>
        <p:txBody>
          <a:bodyPr/>
          <a:lstStyle/>
          <a:p>
            <a:fld id="{D478D012-3D28-465A-91B9-EF0E898BB42D}" type="datetime4">
              <a:rPr lang="nl-NL" smtClean="0"/>
              <a:pPr/>
              <a:t>10 september 2026</a:t>
            </a:fld>
            <a:endParaRPr lang="nl-NL" dirty="0"/>
          </a:p>
        </p:txBody>
      </p:sp>
      <p:sp>
        <p:nvSpPr>
          <p:cNvPr id="4" name="Footer Placeholder 3">
            <a:extLst>
              <a:ext uri="{FF2B5EF4-FFF2-40B4-BE49-F238E27FC236}">
                <a16:creationId xmlns:a16="http://schemas.microsoft.com/office/drawing/2014/main" id="{8F9822B0-C571-3A1F-0E99-25BD1A0358EE}"/>
              </a:ext>
            </a:extLst>
          </p:cNvPr>
          <p:cNvSpPr>
            <a:spLocks noGrp="1"/>
          </p:cNvSpPr>
          <p:nvPr>
            <p:ph type="ftr" sz="quarter" idx="11"/>
          </p:nvPr>
        </p:nvSpPr>
        <p:spPr/>
        <p:txBody>
          <a:bodyPr/>
          <a:lstStyle/>
          <a:p>
            <a:endParaRPr lang="nl-NL" dirty="0"/>
          </a:p>
        </p:txBody>
      </p:sp>
      <p:sp>
        <p:nvSpPr>
          <p:cNvPr id="5" name="Slide Number Placeholder 4">
            <a:extLst>
              <a:ext uri="{FF2B5EF4-FFF2-40B4-BE49-F238E27FC236}">
                <a16:creationId xmlns:a16="http://schemas.microsoft.com/office/drawing/2014/main" id="{F8BC1167-A2F2-773F-5219-CB8D4C67AAD5}"/>
              </a:ext>
            </a:extLst>
          </p:cNvPr>
          <p:cNvSpPr>
            <a:spLocks noGrp="1"/>
          </p:cNvSpPr>
          <p:nvPr>
            <p:ph type="sldNum" sz="quarter" idx="12"/>
          </p:nvPr>
        </p:nvSpPr>
        <p:spPr/>
        <p:txBody>
          <a:bodyPr/>
          <a:lstStyle/>
          <a:p>
            <a:fld id="{D7B5DC5B-6873-43DB-ADC7-B15ACCE0DFDB}" type="slidenum">
              <a:rPr lang="nl-NL" smtClean="0"/>
              <a:pPr/>
              <a:t>34</a:t>
            </a:fld>
            <a:endParaRPr lang="nl-NL" dirty="0"/>
          </a:p>
        </p:txBody>
      </p:sp>
      <p:sp>
        <p:nvSpPr>
          <p:cNvPr id="6" name="Content Placeholder 5">
            <a:extLst>
              <a:ext uri="{FF2B5EF4-FFF2-40B4-BE49-F238E27FC236}">
                <a16:creationId xmlns:a16="http://schemas.microsoft.com/office/drawing/2014/main" id="{72C05929-E79D-4F4C-66A7-08BE58069BB8}"/>
              </a:ext>
            </a:extLst>
          </p:cNvPr>
          <p:cNvSpPr>
            <a:spLocks noGrp="1"/>
          </p:cNvSpPr>
          <p:nvPr>
            <p:ph idx="1"/>
          </p:nvPr>
        </p:nvSpPr>
        <p:spPr/>
        <p:txBody>
          <a:bodyPr/>
          <a:lstStyle/>
          <a:p>
            <a:pPr marL="342900" indent="-342900">
              <a:buFontTx/>
              <a:buChar char="-"/>
            </a:pPr>
            <a:r>
              <a:rPr lang="nl-NL" dirty="0"/>
              <a:t>Afstemming met VNG en gemeenten over toepassing richtlijn</a:t>
            </a:r>
          </a:p>
          <a:p>
            <a:pPr marL="342900" indent="-342900">
              <a:buFontTx/>
              <a:buChar char="-"/>
            </a:pPr>
            <a:r>
              <a:rPr lang="nl-NL" dirty="0"/>
              <a:t>Opstellen standaard-APV voor toepassen ontheffingen</a:t>
            </a:r>
          </a:p>
          <a:p>
            <a:pPr marL="342900" indent="-342900">
              <a:buFontTx/>
              <a:buChar char="-"/>
            </a:pPr>
            <a:r>
              <a:rPr lang="nl-NL" dirty="0"/>
              <a:t>Tour de Force kan betrokken blijven bij dit thema</a:t>
            </a:r>
          </a:p>
          <a:p>
            <a:pPr marL="342900" indent="-342900">
              <a:buFontTx/>
              <a:buChar char="-"/>
            </a:pPr>
            <a:r>
              <a:rPr lang="nl-NL" dirty="0"/>
              <a:t>…. Graag uw reactie!</a:t>
            </a:r>
          </a:p>
          <a:p>
            <a:pPr marL="342900" indent="-342900">
              <a:buFontTx/>
              <a:buChar char="-"/>
            </a:pPr>
            <a:endParaRPr lang="nl-NL" dirty="0"/>
          </a:p>
          <a:p>
            <a:pPr marL="342900" indent="-342900">
              <a:buFontTx/>
              <a:buChar char="-"/>
            </a:pPr>
            <a:endParaRPr lang="nl-NL" dirty="0"/>
          </a:p>
          <a:p>
            <a:pPr marL="342900" indent="-342900">
              <a:buFontTx/>
              <a:buChar char="-"/>
            </a:pPr>
            <a:endParaRPr lang="nl-NL" dirty="0"/>
          </a:p>
          <a:p>
            <a:pPr marL="342900" indent="-342900">
              <a:buFontTx/>
              <a:buChar char="-"/>
            </a:pPr>
            <a:endParaRPr lang="nl-NL" dirty="0"/>
          </a:p>
        </p:txBody>
      </p:sp>
    </p:spTree>
    <p:extLst>
      <p:ext uri="{BB962C8B-B14F-4D97-AF65-F5344CB8AC3E}">
        <p14:creationId xmlns:p14="http://schemas.microsoft.com/office/powerpoint/2010/main" val="313892761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theme/theme1.xml><?xml version="1.0" encoding="utf-8"?>
<a:theme xmlns:a="http://schemas.openxmlformats.org/drawingml/2006/main" name="IenW Nederlands 16:9">
  <a:themeElements>
    <a:clrScheme name="Rijks Hemelblauw 1">
      <a:dk1>
        <a:srgbClr val="000000"/>
      </a:dk1>
      <a:lt1>
        <a:srgbClr val="FFFFFF"/>
      </a:lt1>
      <a:dk2>
        <a:srgbClr val="017BC6"/>
      </a:dk2>
      <a:lt2>
        <a:srgbClr val="D9EBF6"/>
      </a:lt2>
      <a:accent1>
        <a:srgbClr val="42145F"/>
      </a:accent1>
      <a:accent2>
        <a:srgbClr val="38870D"/>
      </a:accent2>
      <a:accent3>
        <a:srgbClr val="00689A"/>
      </a:accent3>
      <a:accent4>
        <a:srgbClr val="F9E11E"/>
      </a:accent4>
      <a:accent5>
        <a:srgbClr val="275837"/>
      </a:accent5>
      <a:accent6>
        <a:srgbClr val="94700A"/>
      </a:accent6>
      <a:hlink>
        <a:srgbClr val="017BC6"/>
      </a:hlink>
      <a:folHlink>
        <a:srgbClr val="B2D6EE"/>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Paars">
      <a:srgbClr val="42145F"/>
    </a:custClr>
    <a:custClr name="Donkerblauw">
      <a:srgbClr val="01689B"/>
    </a:custClr>
    <a:custClr name="Hemelblauw">
      <a:srgbClr val="007BC7"/>
    </a:custClr>
    <a:custClr name="Violet">
      <a:srgbClr val="A90061"/>
    </a:custClr>
    <a:custClr name="Robijnrood">
      <a:srgbClr val="CA005D"/>
    </a:custClr>
    <a:custClr name="Rood">
      <a:srgbClr val="D52B1E"/>
    </a:custClr>
    <a:custClr name="Donkergroen">
      <a:srgbClr val="275937"/>
    </a:custClr>
    <a:custClr name="Groen">
      <a:srgbClr val="39870C"/>
    </a:custClr>
    <a:custClr name="Mosgroen">
      <a:srgbClr val="777C00"/>
    </a:custClr>
    <a:custClr name="Donkerbruin">
      <a:srgbClr val="673327"/>
    </a:custClr>
    <a:custClr name="Licht Paars">
      <a:srgbClr val="C6B8CF"/>
    </a:custClr>
    <a:custClr name="Licht Donkerblauw">
      <a:srgbClr val="CCE0F1"/>
    </a:custClr>
    <a:custClr name="Licht Hemelblauw">
      <a:srgbClr val="DDEFF8"/>
    </a:custClr>
    <a:custClr name="Licht Violet">
      <a:srgbClr val="E5B2CF"/>
    </a:custClr>
    <a:custClr name="Licht Robijnrood">
      <a:srgbClr val="EFB2CE"/>
    </a:custClr>
    <a:custClr name="Licht Rood">
      <a:srgbClr val="F2BFBB"/>
    </a:custClr>
    <a:custClr name="Licht Donkergroen">
      <a:srgbClr val="BECDC3"/>
    </a:custClr>
    <a:custClr name="Licht Groen">
      <a:srgbClr val="C3DBB6"/>
    </a:custClr>
    <a:custClr name="Licht Mosgroen">
      <a:srgbClr val="D6D7B2"/>
    </a:custClr>
    <a:custClr name="Licht Donkerbruin">
      <a:srgbClr val="D1C1BE"/>
    </a:custClr>
    <a:custClr name="Bruin">
      <a:srgbClr val="94710A"/>
    </a:custClr>
    <a:custClr name="Geel">
      <a:srgbClr val="F9E11E"/>
    </a:custClr>
    <a:custClr name="Donkergeel">
      <a:srgbClr val="FFB612"/>
    </a:custClr>
    <a:custClr name="Oranje">
      <a:srgbClr val="E17000"/>
    </a:custClr>
    <a:custClr name="Roze">
      <a:srgbClr val="F092CD"/>
    </a:custClr>
    <a:custClr name="Lichtblauw">
      <a:srgbClr val="8FCAE7"/>
    </a:custClr>
    <a:custClr name="Mintgroen">
      <a:srgbClr val="76D2B6"/>
    </a:custClr>
    <a:custClr name="Grijs 7">
      <a:srgbClr val="535353"/>
    </a:custClr>
    <a:custClr name="Grijs 6">
      <a:srgbClr val="696969"/>
    </a:custClr>
    <a:custClr name="Grijs 5">
      <a:srgbClr val="999999"/>
    </a:custClr>
    <a:custClr name="Licht Bruin">
      <a:srgbClr val="DFD4B5"/>
    </a:custClr>
    <a:custClr name="Licht Geel">
      <a:srgbClr val="FDF6BB"/>
    </a:custClr>
    <a:custClr name="Licht Donkergeel">
      <a:srgbClr val="FFE9B7"/>
    </a:custClr>
    <a:custClr name="Licht Oranje">
      <a:srgbClr val="F6D4B2"/>
    </a:custClr>
    <a:custClr name="Licht Roze">
      <a:srgbClr val="FADEF0"/>
    </a:custClr>
    <a:custClr name="Licht Lichtblauw">
      <a:srgbClr val="DDEFF8"/>
    </a:custClr>
    <a:custClr name="Licht Mintgroen">
      <a:srgbClr val="D6F1E9"/>
    </a:custClr>
    <a:custClr name="Grijs 4">
      <a:srgbClr val="B4B4B4"/>
    </a:custClr>
    <a:custClr name="Grijs 3">
      <a:srgbClr val="CCCCCC"/>
    </a:custClr>
    <a:custClr name="Grijs 2">
      <a:srgbClr val="E6E6E6"/>
    </a:custClr>
  </a:custClrLst>
  <a:extLst>
    <a:ext uri="{05A4C25C-085E-4340-85A3-A5531E510DB2}">
      <thm15:themeFamily xmlns:thm15="http://schemas.microsoft.com/office/thememl/2012/main" name="Presentatie46" id="{D7A288C4-2E63-1F40-8FEE-1BD90C88DEA2}" vid="{DC129FCA-0CF9-BD45-9DB2-8FC41F291E1F}"/>
    </a:ext>
  </a:extLst>
</a:theme>
</file>

<file path=ppt/theme/theme2.xml><?xml version="1.0" encoding="utf-8"?>
<a:theme xmlns:a="http://schemas.openxmlformats.org/drawingml/2006/main" name="IenW Engels 16:9">
  <a:themeElements>
    <a:clrScheme name="Rijks Hemelblauw 1">
      <a:dk1>
        <a:srgbClr val="000000"/>
      </a:dk1>
      <a:lt1>
        <a:srgbClr val="FFFFFF"/>
      </a:lt1>
      <a:dk2>
        <a:srgbClr val="017BC6"/>
      </a:dk2>
      <a:lt2>
        <a:srgbClr val="D9EBF6"/>
      </a:lt2>
      <a:accent1>
        <a:srgbClr val="42145F"/>
      </a:accent1>
      <a:accent2>
        <a:srgbClr val="38870D"/>
      </a:accent2>
      <a:accent3>
        <a:srgbClr val="00689A"/>
      </a:accent3>
      <a:accent4>
        <a:srgbClr val="F9E11E"/>
      </a:accent4>
      <a:accent5>
        <a:srgbClr val="275837"/>
      </a:accent5>
      <a:accent6>
        <a:srgbClr val="94700A"/>
      </a:accent6>
      <a:hlink>
        <a:srgbClr val="017BC6"/>
      </a:hlink>
      <a:folHlink>
        <a:srgbClr val="B2D6EE"/>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Paars">
      <a:srgbClr val="42145F"/>
    </a:custClr>
    <a:custClr name="Donkerblauw">
      <a:srgbClr val="01689B"/>
    </a:custClr>
    <a:custClr name="Hemelblauw">
      <a:srgbClr val="007BC7"/>
    </a:custClr>
    <a:custClr name="Violet">
      <a:srgbClr val="A90061"/>
    </a:custClr>
    <a:custClr name="Robijnrood">
      <a:srgbClr val="CA005D"/>
    </a:custClr>
    <a:custClr name="Rood">
      <a:srgbClr val="D52B1E"/>
    </a:custClr>
    <a:custClr name="Donkergroen">
      <a:srgbClr val="275937"/>
    </a:custClr>
    <a:custClr name="Groen">
      <a:srgbClr val="39870C"/>
    </a:custClr>
    <a:custClr name="Mosgroen">
      <a:srgbClr val="777C00"/>
    </a:custClr>
    <a:custClr name="Donkerbruin">
      <a:srgbClr val="673327"/>
    </a:custClr>
    <a:custClr name="Licht Paars">
      <a:srgbClr val="C6B8CF"/>
    </a:custClr>
    <a:custClr name="Licht Donkerblauw">
      <a:srgbClr val="CCE0F1"/>
    </a:custClr>
    <a:custClr name="Licht Hemelblauw">
      <a:srgbClr val="DDEFF8"/>
    </a:custClr>
    <a:custClr name="Licht Violet">
      <a:srgbClr val="E5B2CF"/>
    </a:custClr>
    <a:custClr name="Licht Robijnrood">
      <a:srgbClr val="EFB2CE"/>
    </a:custClr>
    <a:custClr name="Licht Rood">
      <a:srgbClr val="F2BFBB"/>
    </a:custClr>
    <a:custClr name="Licht Donkergroen">
      <a:srgbClr val="BECDC3"/>
    </a:custClr>
    <a:custClr name="Licht Groen">
      <a:srgbClr val="C3DBB6"/>
    </a:custClr>
    <a:custClr name="Licht Mosgroen">
      <a:srgbClr val="D6D7B2"/>
    </a:custClr>
    <a:custClr name="Licht Donkerbruin">
      <a:srgbClr val="D1C1BE"/>
    </a:custClr>
    <a:custClr name="Bruin">
      <a:srgbClr val="94710A"/>
    </a:custClr>
    <a:custClr name="Geel">
      <a:srgbClr val="F9E11E"/>
    </a:custClr>
    <a:custClr name="Donkergeel">
      <a:srgbClr val="FFB612"/>
    </a:custClr>
    <a:custClr name="Oranje">
      <a:srgbClr val="E17000"/>
    </a:custClr>
    <a:custClr name="Roze">
      <a:srgbClr val="F092CD"/>
    </a:custClr>
    <a:custClr name="Lichtblauw">
      <a:srgbClr val="8FCAE7"/>
    </a:custClr>
    <a:custClr name="Mintgroen">
      <a:srgbClr val="76D2B6"/>
    </a:custClr>
    <a:custClr name="Grijs 7">
      <a:srgbClr val="535353"/>
    </a:custClr>
    <a:custClr name="Grijs 6">
      <a:srgbClr val="696969"/>
    </a:custClr>
    <a:custClr name="Grijs 5">
      <a:srgbClr val="999999"/>
    </a:custClr>
    <a:custClr name="Licht Bruin">
      <a:srgbClr val="DFD4B5"/>
    </a:custClr>
    <a:custClr name="Licht Geel">
      <a:srgbClr val="FDF6BB"/>
    </a:custClr>
    <a:custClr name="Licht Donkergeel">
      <a:srgbClr val="FFE9B7"/>
    </a:custClr>
    <a:custClr name="Licht Oranje">
      <a:srgbClr val="F6D4B2"/>
    </a:custClr>
    <a:custClr name="Licht Roze">
      <a:srgbClr val="FADEF0"/>
    </a:custClr>
    <a:custClr name="Licht Lichtblauw">
      <a:srgbClr val="DDEFF8"/>
    </a:custClr>
    <a:custClr name="Licht Mintgroen">
      <a:srgbClr val="D6F1E9"/>
    </a:custClr>
    <a:custClr name="Grijs 4">
      <a:srgbClr val="B4B4B4"/>
    </a:custClr>
    <a:custClr name="Grijs 3">
      <a:srgbClr val="CCCCCC"/>
    </a:custClr>
    <a:custClr name="Grijs 2">
      <a:srgbClr val="E6E6E6"/>
    </a:custClr>
  </a:custClrLst>
  <a:extLst>
    <a:ext uri="{05A4C25C-085E-4340-85A3-A5531E510DB2}">
      <thm15:themeFamily xmlns:thm15="http://schemas.microsoft.com/office/thememl/2012/main" name="Presentatie46" id="{D7A288C4-2E63-1F40-8FEE-1BD90C88DEA2}" vid="{DC129FCA-0CF9-BD45-9DB2-8FC41F291E1F}"/>
    </a:ext>
  </a:extLst>
</a:theme>
</file>

<file path=ppt/theme/theme3.xml><?xml version="1.0" encoding="utf-8"?>
<a:theme xmlns:a="http://schemas.openxmlformats.org/drawingml/2006/main" name="PRESENTATIE">
  <a:themeElements>
    <a:clrScheme name="Tour de Force kleurenpalet">
      <a:dk1>
        <a:srgbClr val="000000"/>
      </a:dk1>
      <a:lt1>
        <a:srgbClr val="FFFFFF"/>
      </a:lt1>
      <a:dk2>
        <a:srgbClr val="194796"/>
      </a:dk2>
      <a:lt2>
        <a:srgbClr val="FFFFFF"/>
      </a:lt2>
      <a:accent1>
        <a:srgbClr val="184795"/>
      </a:accent1>
      <a:accent2>
        <a:srgbClr val="00AEE3"/>
      </a:accent2>
      <a:accent3>
        <a:srgbClr val="BBD976"/>
      </a:accent3>
      <a:accent4>
        <a:srgbClr val="45B97C"/>
      </a:accent4>
      <a:accent5>
        <a:srgbClr val="FDB933"/>
      </a:accent5>
      <a:accent6>
        <a:srgbClr val="904747"/>
      </a:accent6>
      <a:hlink>
        <a:srgbClr val="D2232A"/>
      </a:hlink>
      <a:folHlink>
        <a:srgbClr val="19479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44000" rIns="144000" bIns="144000" rtlCol="0" anchor="ctr"/>
      <a:lstStyle>
        <a:defPPr algn="ctr">
          <a:lnSpc>
            <a:spcPct val="90000"/>
          </a:lnSpc>
          <a:spcBef>
            <a:spcPts val="200"/>
          </a:spcBef>
          <a:spcAft>
            <a:spcPts val="200"/>
          </a:spcAft>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90000"/>
          </a:lnSpc>
          <a:spcBef>
            <a:spcPts val="600"/>
          </a:spcBef>
          <a:spcAft>
            <a:spcPts val="600"/>
          </a:spcAft>
          <a:defRPr sz="1600" dirty="0" err="1" smtClean="0"/>
        </a:defPPr>
      </a:lstStyle>
    </a:txDef>
  </a:objectDefaults>
  <a:extraClrSchemeLst/>
  <a:extLst>
    <a:ext uri="{05A4C25C-085E-4340-85A3-A5531E510DB2}">
      <thm15:themeFamily xmlns:thm15="http://schemas.microsoft.com/office/thememl/2012/main" name="2022657 TdF-basis-powerpoint-template" id="{CF15A512-A173-4841-B680-3CFE471F7135}" vid="{1C5D1EBD-E10C-B243-835A-5FA4B3562262}"/>
    </a:ext>
  </a:extLst>
</a:theme>
</file>

<file path=ppt/theme/theme4.xml><?xml version="1.0" encoding="utf-8"?>
<a:theme xmlns:a="http://schemas.openxmlformats.org/drawingml/2006/main" name="Goudappel">
  <a:themeElements>
    <a:clrScheme name="Goudappel 2024">
      <a:dk1>
        <a:srgbClr val="1D1D1D"/>
      </a:dk1>
      <a:lt1>
        <a:srgbClr val="FFFFFF"/>
      </a:lt1>
      <a:dk2>
        <a:srgbClr val="1D1D1D"/>
      </a:dk2>
      <a:lt2>
        <a:srgbClr val="FFFFFF"/>
      </a:lt2>
      <a:accent1>
        <a:srgbClr val="DE0058"/>
      </a:accent1>
      <a:accent2>
        <a:srgbClr val="6A757C"/>
      </a:accent2>
      <a:accent3>
        <a:srgbClr val="49A748"/>
      </a:accent3>
      <a:accent4>
        <a:srgbClr val="009DDD"/>
      </a:accent4>
      <a:accent5>
        <a:srgbClr val="DD7A00"/>
      </a:accent5>
      <a:accent6>
        <a:srgbClr val="007174"/>
      </a:accent6>
      <a:hlink>
        <a:srgbClr val="DE0058"/>
      </a:hlink>
      <a:folHlink>
        <a:srgbClr val="DE0058"/>
      </a:folHlink>
    </a:clrScheme>
    <a:fontScheme name="Goudappel">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oudappel Groep - Goudappel Leeg - NL" id="{DA358C78-5C4B-401F-AC52-3529EE07BBE2}" vid="{8F51A8FB-549D-4D58-B1B8-1E0B03AB0756}"/>
    </a:ext>
  </a:ext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18067 RIJK - Sjabloon 16x9 Hemelblauw</Template>
  <TotalTime>134</TotalTime>
  <Words>1568</Words>
  <Application>Microsoft Office PowerPoint</Application>
  <PresentationFormat>Widescreen</PresentationFormat>
  <Paragraphs>222</Paragraphs>
  <Slides>34</Slides>
  <Notes>2</Notes>
  <HiddenSlides>0</HiddenSlides>
  <MMClips>0</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34</vt:i4>
      </vt:variant>
    </vt:vector>
  </HeadingPairs>
  <TitlesOfParts>
    <vt:vector size="51" baseType="lpstr">
      <vt:lpstr>Arial</vt:lpstr>
      <vt:lpstr>Calibri</vt:lpstr>
      <vt:lpstr>Calibri Light</vt:lpstr>
      <vt:lpstr>Exo 2</vt:lpstr>
      <vt:lpstr>HelveNue  (Hoofdtekst)</vt:lpstr>
      <vt:lpstr>Lato</vt:lpstr>
      <vt:lpstr>Lato Light</vt:lpstr>
      <vt:lpstr>Lato Medium</vt:lpstr>
      <vt:lpstr>Segoe UI</vt:lpstr>
      <vt:lpstr>Segoe UI Light</vt:lpstr>
      <vt:lpstr>Symbol</vt:lpstr>
      <vt:lpstr>Verdana</vt:lpstr>
      <vt:lpstr>Wingdings</vt:lpstr>
      <vt:lpstr>IenW Nederlands 16:9</vt:lpstr>
      <vt:lpstr>IenW Engels 16:9</vt:lpstr>
      <vt:lpstr>PRESENTATIE</vt:lpstr>
      <vt:lpstr>Goudappel</vt:lpstr>
      <vt:lpstr>Programma</vt:lpstr>
      <vt:lpstr>PowerPoint Presentation</vt:lpstr>
      <vt:lpstr>VN verdrag Handicap</vt:lpstr>
      <vt:lpstr>Tussen 2016 en nu</vt:lpstr>
      <vt:lpstr>2024: nationale strategie implementatie</vt:lpstr>
      <vt:lpstr>2025: Interdepartementale werkagenda</vt:lpstr>
      <vt:lpstr>Actieve Mobiliteit</vt:lpstr>
      <vt:lpstr>PowerPoint Presentation</vt:lpstr>
      <vt:lpstr>Begrippen</vt:lpstr>
      <vt:lpstr>PowerPoint Presentation</vt:lpstr>
      <vt:lpstr>PowerPoint Presentation</vt:lpstr>
      <vt:lpstr>Huidige situatie</vt:lpstr>
      <vt:lpstr>Handhaving</vt:lpstr>
      <vt:lpstr>De fiets als hulpmiddel</vt:lpstr>
      <vt:lpstr>PowerPoint Presentation</vt:lpstr>
      <vt:lpstr>Handhaving</vt:lpstr>
      <vt:lpstr>Huidige situatie</vt:lpstr>
      <vt:lpstr>Aanbevelingen voor een landelijke standaard</vt:lpstr>
      <vt:lpstr>Naar een eenduidige aanpak: regeling/richtlijn</vt:lpstr>
      <vt:lpstr>Naar een eenduidige aanpak: Format</vt:lpstr>
      <vt:lpstr>Naar een eenduidige aanpak: Format</vt:lpstr>
      <vt:lpstr>Naar een eenduidige aanpak: toepassing (gebruiksvoorwaarden)</vt:lpstr>
      <vt:lpstr>PowerPoint Presentation</vt:lpstr>
      <vt:lpstr>Twee varianten in toekenningsvoorwaarden</vt:lpstr>
      <vt:lpstr>Ontheffingsregeling in de praktijk</vt:lpstr>
      <vt:lpstr>Ontheffingsregeling in de praktijk</vt:lpstr>
      <vt:lpstr>Ontheffingsregeling in de praktijk</vt:lpstr>
      <vt:lpstr>Ontheffingsregeling in de praktijk</vt:lpstr>
      <vt:lpstr>Ontheffingsregeling in de praktijk</vt:lpstr>
      <vt:lpstr>Ontheffingsregeling in de praktijk</vt:lpstr>
      <vt:lpstr>Ontheffingsregeling in de praktijk</vt:lpstr>
      <vt:lpstr>PowerPoint Presentation</vt:lpstr>
      <vt:lpstr>Discussie</vt:lpstr>
      <vt:lpstr>Mogelijkheden tot vervolg?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Zinn, A.J. (Bert) - DGMo</dc:creator>
  <cp:lastModifiedBy>Sjors van Duren</cp:lastModifiedBy>
  <cp:revision>9</cp:revision>
  <dcterms:created xsi:type="dcterms:W3CDTF">2022-10-05T11:24:09Z</dcterms:created>
  <dcterms:modified xsi:type="dcterms:W3CDTF">2026-09-10T07:46:45Z</dcterms:modified>
</cp:coreProperties>
</file>